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6"/>
  </p:notesMasterIdLst>
  <p:sldIdLst>
    <p:sldId id="256" r:id="rId4"/>
    <p:sldId id="308" r:id="rId5"/>
    <p:sldId id="368" r:id="rId7"/>
    <p:sldId id="642" r:id="rId8"/>
    <p:sldId id="301" r:id="rId9"/>
    <p:sldId id="644" r:id="rId10"/>
    <p:sldId id="646" r:id="rId11"/>
    <p:sldId id="647" r:id="rId12"/>
    <p:sldId id="645" r:id="rId13"/>
    <p:sldId id="648" r:id="rId14"/>
    <p:sldId id="651" r:id="rId15"/>
    <p:sldId id="652" r:id="rId16"/>
    <p:sldId id="274" r:id="rId17"/>
  </p:sldIdLst>
  <p:sldSz cx="12192000" cy="6858000"/>
  <p:notesSz cx="6858000" cy="9144000"/>
  <p:custDataLst>
    <p:tags r:id="rId22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贾秋林" initials="贾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03"/>
    <p:restoredTop sz="88176"/>
  </p:normalViewPr>
  <p:slideViewPr>
    <p:cSldViewPr snapToGrid="0" showGuides="1">
      <p:cViewPr varScale="1">
        <p:scale>
          <a:sx n="70" d="100"/>
          <a:sy n="70" d="100"/>
        </p:scale>
        <p:origin x="-50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gs" Target="tags/tag2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B6459307-BB59-41B1-B7D7-018377D69916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922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21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5FD3D625-F448-43A4-9089-26218EBBA9C8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1229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88" y="9525"/>
            <a:ext cx="12190412" cy="6848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88" y="9525"/>
            <a:ext cx="12190412" cy="6848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7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7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7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AF75456-40DC-4ED8-BFDE-34292875290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C5096B3-3007-4D2F-85F1-1F739111B5D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7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Rectangle 1"/>
          <p:cNvSpPr>
            <a:spLocks noGrp="1"/>
          </p:cNvSpPr>
          <p:nvPr>
            <p:ph type="ctrTitle"/>
          </p:nvPr>
        </p:nvSpPr>
        <p:spPr>
          <a:xfrm>
            <a:off x="1690688" y="1999774"/>
            <a:ext cx="9137650" cy="2399665"/>
          </a:xfrm>
        </p:spPr>
        <p:txBody>
          <a:bodyPr vert="horz" wrap="square" lIns="91440" tIns="45720" rIns="91440" bIns="45720" anchor="ctr" anchorCtr="0">
            <a:spAutoFit/>
          </a:bodyPr>
          <a:p>
            <a:pPr marL="0" indent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</a:pPr>
            <a:r>
              <a:rPr lang="zh-CN" altLang="en-US" sz="5400" baseline="0" dirty="0">
                <a:latin typeface="方正小标宋简体" panose="02000000000000000000" pitchFamily="2" charset="-122"/>
                <a:ea typeface="方正小标宋简体" panose="02000000000000000000" pitchFamily="2" charset="-122"/>
              </a:rPr>
              <a:t>教学工作会</a:t>
            </a:r>
            <a:br>
              <a:rPr lang="zh-CN" altLang="en-US" sz="4800" baseline="0" dirty="0">
                <a:latin typeface="方正小标宋简体" panose="02000000000000000000" pitchFamily="2" charset="-122"/>
                <a:ea typeface="方正小标宋简体" panose="02000000000000000000" pitchFamily="2" charset="-122"/>
              </a:rPr>
            </a:br>
            <a:r>
              <a:rPr lang="zh-CN" altLang="en-US" sz="4800" baseline="0" dirty="0">
                <a:latin typeface="方正小标宋简体" panose="02000000000000000000" pitchFamily="2" charset="-122"/>
                <a:ea typeface="方正小标宋简体" panose="02000000000000000000" pitchFamily="2" charset="-122"/>
              </a:rPr>
              <a:t>——教育教学质量提升工程汇报</a:t>
            </a:r>
            <a:br>
              <a:rPr lang="zh-CN" altLang="en-US" sz="4800" baseline="0" dirty="0">
                <a:latin typeface="方正小标宋简体" panose="02000000000000000000" pitchFamily="2" charset="-122"/>
                <a:ea typeface="方正小标宋简体" panose="02000000000000000000" pitchFamily="2" charset="-122"/>
              </a:rPr>
            </a:br>
            <a:endParaRPr lang="zh-CN" altLang="en-US" sz="4800" baseline="0" dirty="0">
              <a:latin typeface="方正小标宋简体" panose="02000000000000000000" pitchFamily="2" charset="-122"/>
              <a:ea typeface="方正小标宋简体" panose="02000000000000000000" pitchFamily="2" charset="-122"/>
            </a:endParaRPr>
          </a:p>
        </p:txBody>
      </p:sp>
      <p:sp>
        <p:nvSpPr>
          <p:cNvPr id="10242" name="文本框 1"/>
          <p:cNvSpPr txBox="1"/>
          <p:nvPr/>
        </p:nvSpPr>
        <p:spPr>
          <a:xfrm>
            <a:off x="4368800" y="5103813"/>
            <a:ext cx="5176838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400" b="1" dirty="0">
                <a:latin typeface="Calibri" panose="020F0502020204030204" charset="0"/>
                <a:ea typeface="宋体" pitchFamily="2" charset="-122"/>
              </a:rPr>
              <a:t>汇报单位：</a:t>
            </a:r>
            <a:r>
              <a:rPr lang="en-US" altLang="zh-CN" sz="2400" b="1" dirty="0">
                <a:latin typeface="Calibri" panose="020F0502020204030204" charset="0"/>
                <a:ea typeface="宋体" pitchFamily="2" charset="-122"/>
              </a:rPr>
              <a:t>******</a:t>
            </a:r>
            <a:endParaRPr lang="en-US" altLang="zh-CN" sz="2400" b="1" dirty="0">
              <a:latin typeface="Calibri" panose="020F0502020204030204" charset="0"/>
              <a:ea typeface="宋体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anchor="ctr" anchorCtr="0"/>
          <a:p>
            <a:endParaRPr lang="zh-CN" altLang="en-US"/>
          </a:p>
        </p:txBody>
      </p:sp>
      <p:sp>
        <p:nvSpPr>
          <p:cNvPr id="20482" name="内容占位符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 anchorCtr="0"/>
          <a:p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505" name="Group 2"/>
          <p:cNvGrpSpPr/>
          <p:nvPr/>
        </p:nvGrpSpPr>
        <p:grpSpPr>
          <a:xfrm>
            <a:off x="2752725" y="3260725"/>
            <a:ext cx="7077075" cy="835025"/>
            <a:chOff x="1392" y="1344"/>
            <a:chExt cx="3216" cy="350"/>
          </a:xfrm>
        </p:grpSpPr>
        <p:sp>
          <p:nvSpPr>
            <p:cNvPr id="21506" name="Line 3"/>
            <p:cNvSpPr/>
            <p:nvPr/>
          </p:nvSpPr>
          <p:spPr>
            <a:xfrm>
              <a:off x="1584" y="1694"/>
              <a:ext cx="3024" cy="0"/>
            </a:xfrm>
            <a:prstGeom prst="line">
              <a:avLst/>
            </a:prstGeom>
            <a:ln w="25400" cap="flat" cmpd="sng">
              <a:solidFill>
                <a:srgbClr val="C0C0C0"/>
              </a:solidFill>
              <a:prstDash val="sysDot"/>
              <a:round/>
              <a:headEnd type="none" w="med" len="med"/>
              <a:tailEnd type="oval" w="med" len="med"/>
            </a:ln>
          </p:spPr>
          <p:txBody>
            <a:bodyPr wrap="none" anchor="ctr" anchorCtr="0"/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21507" name="Rectangle 4"/>
            <p:cNvSpPr/>
            <p:nvPr/>
          </p:nvSpPr>
          <p:spPr>
            <a:xfrm rot="3419336">
              <a:off x="1405" y="1331"/>
              <a:ext cx="302" cy="32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253C57"/>
                </a:gs>
              </a:gsLst>
              <a:lin ang="5400000" scaled="1"/>
              <a:tileRect/>
            </a:gradFill>
            <a:ln w="9525"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 anchorCtr="0">
              <a:flatTx/>
            </a:bodyPr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21508" name="Text Box 5"/>
            <p:cNvSpPr txBox="1"/>
            <p:nvPr/>
          </p:nvSpPr>
          <p:spPr>
            <a:xfrm>
              <a:off x="2304" y="1386"/>
              <a:ext cx="87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eaLnBrk="0" hangingPunct="0"/>
              <a:endParaRPr lang="en-US" altLang="zh-CN" sz="2400" dirty="0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21509" name="Text Box 6"/>
            <p:cNvSpPr txBox="1"/>
            <p:nvPr/>
          </p:nvSpPr>
          <p:spPr>
            <a:xfrm>
              <a:off x="1460" y="1399"/>
              <a:ext cx="191" cy="19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latin typeface="Calibri" panose="020F0502020204030204" charset="0"/>
                  <a:ea typeface="宋体" pitchFamily="2" charset="-122"/>
                </a:rPr>
                <a:t>5</a:t>
              </a:r>
              <a:endParaRPr lang="en-US" altLang="zh-CN" sz="2400" b="1">
                <a:solidFill>
                  <a:schemeClr val="bg1"/>
                </a:solidFill>
                <a:latin typeface="Calibri" panose="020F0502020204030204" charset="0"/>
                <a:ea typeface="宋体" pitchFamily="2" charset="-122"/>
              </a:endParaRPr>
            </a:p>
          </p:txBody>
        </p:sp>
      </p:grpSp>
      <p:sp>
        <p:nvSpPr>
          <p:cNvPr id="21510" name="标题 1"/>
          <p:cNvSpPr>
            <a:spLocks noGrp="1"/>
          </p:cNvSpPr>
          <p:nvPr>
            <p:ph type="title"/>
          </p:nvPr>
        </p:nvSpPr>
        <p:spPr>
          <a:xfrm>
            <a:off x="609600" y="793750"/>
            <a:ext cx="10972800" cy="1143000"/>
          </a:xfrm>
        </p:spPr>
        <p:txBody>
          <a:bodyPr vert="horz" lIns="91440" tIns="45720" rIns="91440" bIns="45720" anchor="ctr" anchorCtr="0"/>
          <a:p>
            <a:endParaRPr lang="zh-CN" altLang="en-US" dirty="0"/>
          </a:p>
        </p:txBody>
      </p:sp>
      <p:sp>
        <p:nvSpPr>
          <p:cNvPr id="21511" name="Text Box 10"/>
          <p:cNvSpPr txBox="1"/>
          <p:nvPr/>
        </p:nvSpPr>
        <p:spPr>
          <a:xfrm>
            <a:off x="4349750" y="3360738"/>
            <a:ext cx="454977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200" b="1" dirty="0">
                <a:latin typeface="Calibri" panose="020F0502020204030204" charset="0"/>
                <a:ea typeface="宋体" pitchFamily="2" charset="-122"/>
              </a:rPr>
              <a:t>下一步推进方向及举措</a:t>
            </a:r>
            <a:endParaRPr lang="zh-CN" altLang="en-US" sz="3200" b="1" dirty="0">
              <a:latin typeface="Calibri" panose="020F050202020403020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anchor="ctr" anchorCtr="0"/>
          <a:p>
            <a:endParaRPr lang="zh-CN" altLang="en-US"/>
          </a:p>
        </p:txBody>
      </p:sp>
      <p:sp>
        <p:nvSpPr>
          <p:cNvPr id="22530" name="内容占位符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 anchorCtr="0"/>
          <a:p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4031608" y="2617181"/>
            <a:ext cx="4128960" cy="13220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auto"/>
            <a:r>
              <a:rPr lang="zh-CN" altLang="en-US" sz="8000" b="1" strike="noStrike" noProof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cs typeface="+mn-ea"/>
              </a:rPr>
              <a:t>谢</a:t>
            </a:r>
            <a:r>
              <a:rPr lang="en-US" altLang="zh-CN" sz="8000" b="1" strike="noStrike" noProof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cs typeface="+mn-ea"/>
              </a:rPr>
              <a:t> </a:t>
            </a:r>
            <a:r>
              <a:rPr lang="zh-CN" altLang="en-US" sz="8000" b="1" strike="noStrike" noProof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ea typeface="+mn-ea"/>
                <a:cs typeface="+mn-ea"/>
              </a:rPr>
              <a:t>谢</a:t>
            </a:r>
            <a:endParaRPr lang="zh-CN" altLang="en-US" sz="8000" b="1" strike="noStrike" cap="none" spc="0" noProof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n-ea"/>
              <a:cs typeface="+mn-ea"/>
            </a:endParaRPr>
          </a:p>
        </p:txBody>
      </p:sp>
      <p:sp>
        <p:nvSpPr>
          <p:cNvPr id="23554" name="内容占位符 5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 anchorCtr="0"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265" name="Group 2"/>
          <p:cNvGrpSpPr/>
          <p:nvPr/>
        </p:nvGrpSpPr>
        <p:grpSpPr>
          <a:xfrm>
            <a:off x="3176588" y="1314450"/>
            <a:ext cx="6743700" cy="596900"/>
            <a:chOff x="1392" y="1318"/>
            <a:chExt cx="3216" cy="376"/>
          </a:xfrm>
        </p:grpSpPr>
        <p:sp>
          <p:nvSpPr>
            <p:cNvPr id="11266" name="Line 3"/>
            <p:cNvSpPr/>
            <p:nvPr/>
          </p:nvSpPr>
          <p:spPr>
            <a:xfrm>
              <a:off x="1584" y="1694"/>
              <a:ext cx="3024" cy="0"/>
            </a:xfrm>
            <a:prstGeom prst="line">
              <a:avLst/>
            </a:prstGeom>
            <a:ln w="25400" cap="flat" cmpd="sng">
              <a:solidFill>
                <a:srgbClr val="C0C0C0"/>
              </a:solidFill>
              <a:prstDash val="sysDot"/>
              <a:round/>
              <a:headEnd type="none" w="med" len="med"/>
              <a:tailEnd type="oval" w="med" len="med"/>
            </a:ln>
          </p:spPr>
          <p:txBody>
            <a:bodyPr wrap="none" anchor="ctr" anchorCtr="0"/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1267" name="Rectangle 4"/>
            <p:cNvSpPr/>
            <p:nvPr/>
          </p:nvSpPr>
          <p:spPr>
            <a:xfrm rot="3419336">
              <a:off x="1405" y="1331"/>
              <a:ext cx="302" cy="32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253C57"/>
                </a:gs>
              </a:gsLst>
              <a:lin ang="5400000" scaled="1"/>
              <a:tileRect/>
            </a:gradFill>
            <a:ln w="9525"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 anchorCtr="0">
              <a:flatTx/>
            </a:bodyPr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1268" name="Text Box 5"/>
            <p:cNvSpPr txBox="1"/>
            <p:nvPr/>
          </p:nvSpPr>
          <p:spPr>
            <a:xfrm>
              <a:off x="2304" y="1386"/>
              <a:ext cx="87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eaLnBrk="0" hangingPunct="0"/>
              <a:endParaRPr lang="en-US" altLang="zh-CN" sz="2400" dirty="0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1269" name="Text Box 6"/>
            <p:cNvSpPr txBox="1"/>
            <p:nvPr/>
          </p:nvSpPr>
          <p:spPr>
            <a:xfrm>
              <a:off x="1483" y="1318"/>
              <a:ext cx="191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Calibri" panose="020F0502020204030204" charset="0"/>
                  <a:ea typeface="宋体" pitchFamily="2" charset="-122"/>
                </a:rPr>
                <a:t>1</a:t>
              </a:r>
              <a:endParaRPr lang="en-US" altLang="zh-CN" sz="2400" b="1" dirty="0">
                <a:solidFill>
                  <a:schemeClr val="bg1"/>
                </a:solidFill>
                <a:latin typeface="Calibri" panose="020F0502020204030204" charset="0"/>
                <a:ea typeface="宋体" pitchFamily="2" charset="-122"/>
              </a:endParaRPr>
            </a:p>
          </p:txBody>
        </p:sp>
      </p:grpSp>
      <p:grpSp>
        <p:nvGrpSpPr>
          <p:cNvPr id="11270" name="组合 5"/>
          <p:cNvGrpSpPr/>
          <p:nvPr/>
        </p:nvGrpSpPr>
        <p:grpSpPr>
          <a:xfrm>
            <a:off x="3136900" y="1320800"/>
            <a:ext cx="6705600" cy="1638300"/>
            <a:chOff x="3251198" y="1720026"/>
            <a:chExt cx="6503463" cy="1637528"/>
          </a:xfrm>
        </p:grpSpPr>
        <p:sp>
          <p:nvSpPr>
            <p:cNvPr id="11271" name="Line 8"/>
            <p:cNvSpPr/>
            <p:nvPr/>
          </p:nvSpPr>
          <p:spPr>
            <a:xfrm>
              <a:off x="3353861" y="3357554"/>
              <a:ext cx="6400800" cy="0"/>
            </a:xfrm>
            <a:prstGeom prst="line">
              <a:avLst/>
            </a:prstGeom>
            <a:ln w="25400" cap="flat" cmpd="sng">
              <a:solidFill>
                <a:srgbClr val="C0C0C0"/>
              </a:solidFill>
              <a:prstDash val="sysDot"/>
              <a:round/>
              <a:headEnd type="none" w="med" len="med"/>
              <a:tailEnd type="oval" w="med" len="med"/>
            </a:ln>
          </p:spPr>
          <p:txBody>
            <a:bodyPr wrap="none" anchor="ctr" anchorCtr="0"/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grpSp>
          <p:nvGrpSpPr>
            <p:cNvPr id="11272" name="组合 4"/>
            <p:cNvGrpSpPr/>
            <p:nvPr/>
          </p:nvGrpSpPr>
          <p:grpSpPr>
            <a:xfrm>
              <a:off x="3251198" y="1720026"/>
              <a:ext cx="6451728" cy="1487104"/>
              <a:chOff x="3149597" y="1964119"/>
              <a:chExt cx="6451728" cy="1487104"/>
            </a:xfrm>
          </p:grpSpPr>
          <p:sp>
            <p:nvSpPr>
              <p:cNvPr id="11273" name="Rectangle 9"/>
              <p:cNvSpPr/>
              <p:nvPr/>
            </p:nvSpPr>
            <p:spPr>
              <a:xfrm rot="3419336">
                <a:off x="3257017" y="2864376"/>
                <a:ext cx="479425" cy="694267"/>
              </a:xfrm>
              <a:prstGeom prst="rect">
                <a:avLst/>
              </a:prstGeom>
              <a:solidFill>
                <a:schemeClr val="accent2"/>
              </a:solidFill>
              <a:ln w="9525"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2"/>
                </a:extrusionClr>
              </a:sp3d>
            </p:spPr>
            <p:txBody>
              <a:bodyPr wrap="none" anchor="ctr" anchorCtr="0">
                <a:flatTx/>
              </a:bodyPr>
              <a:p>
                <a:endParaRPr lang="zh-CN" altLang="en-US">
                  <a:latin typeface="Calibri" panose="020F0502020204030204" charset="0"/>
                  <a:ea typeface="宋体" pitchFamily="2" charset="-122"/>
                </a:endParaRPr>
              </a:p>
            </p:txBody>
          </p:sp>
          <p:sp>
            <p:nvSpPr>
              <p:cNvPr id="11274" name="Text Box 10"/>
              <p:cNvSpPr txBox="1"/>
              <p:nvPr/>
            </p:nvSpPr>
            <p:spPr>
              <a:xfrm>
                <a:off x="4531582" y="1964119"/>
                <a:ext cx="5069743" cy="40287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/>
              <a:p>
                <a:r>
                  <a:rPr lang="en-US" altLang="zh-CN" sz="2800" b="1" dirty="0">
                    <a:latin typeface="Calibri" panose="020F0502020204030204" charset="0"/>
                    <a:ea typeface="宋体" pitchFamily="2" charset="-122"/>
                  </a:rPr>
                  <a:t>**</a:t>
                </a:r>
                <a:r>
                  <a:rPr lang="zh-CN" altLang="en-US" sz="2800" b="1" dirty="0">
                    <a:latin typeface="Calibri" panose="020F0502020204030204" charset="0"/>
                    <a:ea typeface="宋体" pitchFamily="2" charset="-122"/>
                  </a:rPr>
                  <a:t>方面存在问题</a:t>
                </a:r>
                <a:endParaRPr lang="zh-CN" altLang="en-US" sz="2800" b="1" dirty="0">
                  <a:latin typeface="Calibri" panose="020F0502020204030204" charset="0"/>
                  <a:ea typeface="宋体" pitchFamily="2" charset="-122"/>
                </a:endParaRPr>
              </a:p>
            </p:txBody>
          </p:sp>
        </p:grpSp>
        <p:sp>
          <p:nvSpPr>
            <p:cNvPr id="11275" name="Text Box 11"/>
            <p:cNvSpPr txBox="1"/>
            <p:nvPr/>
          </p:nvSpPr>
          <p:spPr>
            <a:xfrm>
              <a:off x="3429612" y="2736587"/>
              <a:ext cx="404278" cy="4603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Calibri" panose="020F0502020204030204" charset="0"/>
                  <a:ea typeface="宋体" pitchFamily="2" charset="-122"/>
                </a:rPr>
                <a:t>2</a:t>
              </a:r>
              <a:endParaRPr lang="en-US" altLang="zh-CN" sz="2400" b="1" dirty="0">
                <a:solidFill>
                  <a:schemeClr val="bg1"/>
                </a:solidFill>
                <a:latin typeface="Calibri" panose="020F0502020204030204" charset="0"/>
                <a:ea typeface="宋体" pitchFamily="2" charset="-122"/>
              </a:endParaRPr>
            </a:p>
          </p:txBody>
        </p:sp>
      </p:grpSp>
      <p:grpSp>
        <p:nvGrpSpPr>
          <p:cNvPr id="11276" name="Group 12"/>
          <p:cNvGrpSpPr/>
          <p:nvPr/>
        </p:nvGrpSpPr>
        <p:grpSpPr>
          <a:xfrm>
            <a:off x="3101975" y="2397125"/>
            <a:ext cx="6807200" cy="1535113"/>
            <a:chOff x="1392" y="1967"/>
            <a:chExt cx="3216" cy="967"/>
          </a:xfrm>
        </p:grpSpPr>
        <p:sp>
          <p:nvSpPr>
            <p:cNvPr id="11277" name="Line 13"/>
            <p:cNvSpPr/>
            <p:nvPr/>
          </p:nvSpPr>
          <p:spPr>
            <a:xfrm>
              <a:off x="1584" y="2934"/>
              <a:ext cx="3024" cy="0"/>
            </a:xfrm>
            <a:prstGeom prst="line">
              <a:avLst/>
            </a:prstGeom>
            <a:ln w="25400" cap="flat" cmpd="sng">
              <a:solidFill>
                <a:srgbClr val="C0C0C0"/>
              </a:solidFill>
              <a:prstDash val="sysDot"/>
              <a:round/>
              <a:headEnd type="none" w="med" len="med"/>
              <a:tailEnd type="oval" w="med" len="med"/>
            </a:ln>
          </p:spPr>
          <p:txBody>
            <a:bodyPr wrap="none" anchor="ctr" anchorCtr="0"/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1278" name="Rectangle 14"/>
            <p:cNvSpPr/>
            <p:nvPr/>
          </p:nvSpPr>
          <p:spPr>
            <a:xfrm rot="3419336">
              <a:off x="1405" y="2571"/>
              <a:ext cx="302" cy="32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253C57"/>
                </a:gs>
              </a:gsLst>
              <a:lin ang="5400000" scaled="1"/>
              <a:tileRect/>
            </a:gradFill>
            <a:ln w="9525"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 anchorCtr="0">
              <a:flatTx/>
            </a:bodyPr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1279" name="Text Box 15"/>
            <p:cNvSpPr txBox="1"/>
            <p:nvPr/>
          </p:nvSpPr>
          <p:spPr>
            <a:xfrm>
              <a:off x="2082" y="1967"/>
              <a:ext cx="2188" cy="2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/>
            <a:p>
              <a:pPr eaLnBrk="0" hangingPunct="0"/>
              <a:r>
                <a:rPr lang="zh-CN" sz="2800" b="1" dirty="0">
                  <a:latin typeface="Calibri" panose="020F0502020204030204" charset="0"/>
                  <a:ea typeface="宋体" pitchFamily="2" charset="-122"/>
                </a:rPr>
                <a:t>质量提升工程举措</a:t>
              </a:r>
              <a:endParaRPr lang="zh-CN" sz="2800" b="1" dirty="0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1280" name="Text Box 16"/>
            <p:cNvSpPr txBox="1"/>
            <p:nvPr/>
          </p:nvSpPr>
          <p:spPr>
            <a:xfrm>
              <a:off x="1466" y="2601"/>
              <a:ext cx="191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Calibri" panose="020F0502020204030204" charset="0"/>
                  <a:ea typeface="宋体" pitchFamily="2" charset="-122"/>
                </a:rPr>
                <a:t>3</a:t>
              </a:r>
              <a:endParaRPr lang="en-US" altLang="zh-CN" sz="2400" b="1" dirty="0">
                <a:solidFill>
                  <a:schemeClr val="bg1"/>
                </a:solidFill>
                <a:latin typeface="Calibri" panose="020F0502020204030204" charset="0"/>
                <a:ea typeface="宋体" pitchFamily="2" charset="-122"/>
              </a:endParaRPr>
            </a:p>
          </p:txBody>
        </p:sp>
      </p:grpSp>
      <p:sp>
        <p:nvSpPr>
          <p:cNvPr id="11281" name="标题 1"/>
          <p:cNvSpPr>
            <a:spLocks noGrp="1"/>
          </p:cNvSpPr>
          <p:nvPr>
            <p:ph type="title"/>
          </p:nvPr>
        </p:nvSpPr>
        <p:spPr>
          <a:xfrm>
            <a:off x="854075" y="1365250"/>
            <a:ext cx="1295400" cy="3611563"/>
          </a:xfrm>
        </p:spPr>
        <p:txBody>
          <a:bodyPr vert="eaVert" lIns="91440" tIns="45720" rIns="91440" bIns="45720" anchor="ctr" anchorCtr="0"/>
          <a:p>
            <a:r>
              <a:rPr lang="zh-CN" altLang="en-US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目 录</a:t>
            </a:r>
            <a:endParaRPr lang="zh-CN" altLang="en-US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1282" name="Text Box 6"/>
          <p:cNvSpPr txBox="1"/>
          <p:nvPr/>
        </p:nvSpPr>
        <p:spPr>
          <a:xfrm>
            <a:off x="3363913" y="5554663"/>
            <a:ext cx="404812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 eaLnBrk="0" hangingPunct="0"/>
            <a:r>
              <a:rPr lang="en-US" altLang="zh-CN" sz="2400" b="1" dirty="0">
                <a:solidFill>
                  <a:schemeClr val="bg1"/>
                </a:solidFill>
                <a:latin typeface="Calibri" panose="020F0502020204030204" charset="0"/>
                <a:ea typeface="宋体" pitchFamily="2" charset="-122"/>
              </a:rPr>
              <a:t>5</a:t>
            </a:r>
            <a:endParaRPr lang="en-US" altLang="zh-CN" sz="2400" b="1" dirty="0">
              <a:solidFill>
                <a:schemeClr val="bg1"/>
              </a:solidFill>
              <a:latin typeface="Calibri" panose="020F0502020204030204" charset="0"/>
              <a:ea typeface="宋体" pitchFamily="2" charset="-122"/>
            </a:endParaRPr>
          </a:p>
        </p:txBody>
      </p:sp>
      <p:sp>
        <p:nvSpPr>
          <p:cNvPr id="11283" name="Text Box 16"/>
          <p:cNvSpPr txBox="1"/>
          <p:nvPr/>
        </p:nvSpPr>
        <p:spPr>
          <a:xfrm>
            <a:off x="3308350" y="5565775"/>
            <a:ext cx="341313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 eaLnBrk="0" hangingPunct="0"/>
            <a:r>
              <a:rPr lang="en-US" altLang="zh-CN" sz="2400" b="1" dirty="0">
                <a:solidFill>
                  <a:schemeClr val="bg1"/>
                </a:solidFill>
                <a:latin typeface="Calibri" panose="020F0502020204030204" charset="0"/>
                <a:ea typeface="宋体" pitchFamily="2" charset="-122"/>
              </a:rPr>
              <a:t>5</a:t>
            </a:r>
            <a:endParaRPr lang="en-US" altLang="zh-CN" sz="2400" b="1" dirty="0">
              <a:solidFill>
                <a:schemeClr val="bg1"/>
              </a:solidFill>
              <a:latin typeface="Calibri" panose="020F0502020204030204" charset="0"/>
              <a:ea typeface="宋体" pitchFamily="2" charset="-122"/>
            </a:endParaRPr>
          </a:p>
        </p:txBody>
      </p:sp>
      <p:grpSp>
        <p:nvGrpSpPr>
          <p:cNvPr id="11284" name="组合 5"/>
          <p:cNvGrpSpPr/>
          <p:nvPr/>
        </p:nvGrpSpPr>
        <p:grpSpPr>
          <a:xfrm>
            <a:off x="3203575" y="4327525"/>
            <a:ext cx="6705600" cy="638175"/>
            <a:chOff x="3240717" y="2720105"/>
            <a:chExt cx="6513944" cy="637449"/>
          </a:xfrm>
        </p:grpSpPr>
        <p:sp>
          <p:nvSpPr>
            <p:cNvPr id="11285" name="Line 8"/>
            <p:cNvSpPr/>
            <p:nvPr/>
          </p:nvSpPr>
          <p:spPr>
            <a:xfrm>
              <a:off x="3353861" y="3357554"/>
              <a:ext cx="6400800" cy="0"/>
            </a:xfrm>
            <a:prstGeom prst="line">
              <a:avLst/>
            </a:prstGeom>
            <a:ln w="25400" cap="flat" cmpd="sng">
              <a:solidFill>
                <a:srgbClr val="C0C0C0"/>
              </a:solidFill>
              <a:prstDash val="sysDot"/>
              <a:round/>
              <a:headEnd type="none" w="med" len="med"/>
              <a:tailEnd type="oval" w="med" len="med"/>
            </a:ln>
          </p:spPr>
          <p:txBody>
            <a:bodyPr wrap="none" anchor="ctr" anchorCtr="0"/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1286" name="Rectangle 9"/>
            <p:cNvSpPr/>
            <p:nvPr/>
          </p:nvSpPr>
          <p:spPr>
            <a:xfrm rot="3419336">
              <a:off x="3365647" y="2609804"/>
              <a:ext cx="465372" cy="715232"/>
            </a:xfrm>
            <a:prstGeom prst="rect">
              <a:avLst/>
            </a:prstGeom>
            <a:solidFill>
              <a:schemeClr val="accent2"/>
            </a:solidFill>
            <a:ln w="9525"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 anchorCtr="0">
              <a:flatTx/>
            </a:bodyPr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1287" name="Text Box 11"/>
            <p:cNvSpPr txBox="1"/>
            <p:nvPr/>
          </p:nvSpPr>
          <p:spPr>
            <a:xfrm>
              <a:off x="3400664" y="2720105"/>
              <a:ext cx="404278" cy="45939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Calibri" panose="020F0502020204030204" charset="0"/>
                  <a:ea typeface="宋体" pitchFamily="2" charset="-122"/>
                </a:rPr>
                <a:t>4</a:t>
              </a:r>
              <a:endParaRPr lang="en-US" altLang="zh-CN" sz="2400" b="1" dirty="0">
                <a:solidFill>
                  <a:schemeClr val="bg1"/>
                </a:solidFill>
                <a:latin typeface="Calibri" panose="020F0502020204030204" charset="0"/>
                <a:ea typeface="宋体" pitchFamily="2" charset="-122"/>
              </a:endParaRPr>
            </a:p>
          </p:txBody>
        </p:sp>
      </p:grpSp>
      <p:sp>
        <p:nvSpPr>
          <p:cNvPr id="11288" name="文本框 7"/>
          <p:cNvSpPr txBox="1"/>
          <p:nvPr/>
        </p:nvSpPr>
        <p:spPr>
          <a:xfrm>
            <a:off x="4562475" y="3362325"/>
            <a:ext cx="5357813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sz="2800" b="1" dirty="0">
                <a:sym typeface="+mn-ea"/>
              </a:rPr>
              <a:t>质量提升工程</a:t>
            </a:r>
            <a:r>
              <a:rPr lang="zh-CN" altLang="en-US" sz="2800" b="1" dirty="0">
                <a:latin typeface="Calibri" panose="020F0502020204030204" charset="0"/>
                <a:ea typeface="宋体" pitchFamily="2" charset="-122"/>
              </a:rPr>
              <a:t>成效</a:t>
            </a:r>
            <a:endParaRPr lang="zh-CN" altLang="en-US" sz="2800" b="1" dirty="0">
              <a:latin typeface="Calibri" panose="020F0502020204030204" charset="0"/>
              <a:ea typeface="宋体" pitchFamily="2" charset="-122"/>
            </a:endParaRPr>
          </a:p>
        </p:txBody>
      </p:sp>
      <p:sp>
        <p:nvSpPr>
          <p:cNvPr id="11289" name="文本框 8"/>
          <p:cNvSpPr txBox="1"/>
          <p:nvPr/>
        </p:nvSpPr>
        <p:spPr>
          <a:xfrm>
            <a:off x="4562475" y="4413250"/>
            <a:ext cx="6234113" cy="4651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p>
            <a:r>
              <a:rPr lang="zh-CN" altLang="en-US" sz="2800" b="1" dirty="0">
                <a:latin typeface="Calibri" panose="020F0502020204030204" charset="0"/>
                <a:ea typeface="宋体" pitchFamily="2" charset="-122"/>
              </a:rPr>
              <a:t>仍存在的问题</a:t>
            </a:r>
            <a:endParaRPr lang="zh-CN" altLang="en-US" sz="2800" b="1" dirty="0">
              <a:latin typeface="Calibri" panose="020F0502020204030204" charset="0"/>
              <a:ea typeface="宋体" pitchFamily="2" charset="-122"/>
            </a:endParaRPr>
          </a:p>
        </p:txBody>
      </p:sp>
      <p:grpSp>
        <p:nvGrpSpPr>
          <p:cNvPr id="11290" name="Group 12"/>
          <p:cNvGrpSpPr/>
          <p:nvPr/>
        </p:nvGrpSpPr>
        <p:grpSpPr>
          <a:xfrm>
            <a:off x="3303588" y="5321300"/>
            <a:ext cx="6618287" cy="595313"/>
            <a:chOff x="1392" y="2559"/>
            <a:chExt cx="3174" cy="375"/>
          </a:xfrm>
        </p:grpSpPr>
        <p:sp>
          <p:nvSpPr>
            <p:cNvPr id="11291" name="Line 13"/>
            <p:cNvSpPr/>
            <p:nvPr/>
          </p:nvSpPr>
          <p:spPr>
            <a:xfrm>
              <a:off x="1584" y="2934"/>
              <a:ext cx="2982" cy="0"/>
            </a:xfrm>
            <a:prstGeom prst="line">
              <a:avLst/>
            </a:prstGeom>
            <a:ln w="25400" cap="flat" cmpd="sng">
              <a:solidFill>
                <a:srgbClr val="C0C0C0"/>
              </a:solidFill>
              <a:prstDash val="sysDot"/>
              <a:round/>
              <a:headEnd type="none" w="med" len="med"/>
              <a:tailEnd type="oval" w="med" len="med"/>
            </a:ln>
          </p:spPr>
          <p:txBody>
            <a:bodyPr wrap="none" anchor="ctr" anchorCtr="0"/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1292" name="Rectangle 14"/>
            <p:cNvSpPr/>
            <p:nvPr/>
          </p:nvSpPr>
          <p:spPr>
            <a:xfrm rot="3419336">
              <a:off x="1405" y="2571"/>
              <a:ext cx="302" cy="32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253C57"/>
                </a:gs>
              </a:gsLst>
              <a:lin ang="5400000" scaled="1"/>
              <a:tileRect/>
            </a:gradFill>
            <a:ln w="9525"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 anchorCtr="0">
              <a:flatTx/>
            </a:bodyPr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1293" name="Text Box 15"/>
            <p:cNvSpPr txBox="1"/>
            <p:nvPr/>
          </p:nvSpPr>
          <p:spPr>
            <a:xfrm>
              <a:off x="1986" y="2559"/>
              <a:ext cx="2188" cy="2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/>
            <a:p>
              <a:pPr eaLnBrk="0" hangingPunct="0"/>
              <a:r>
                <a:rPr lang="zh-CN" altLang="en-US" sz="2800" b="1" dirty="0">
                  <a:latin typeface="Calibri" panose="020F0502020204030204" charset="0"/>
                  <a:ea typeface="宋体" pitchFamily="2" charset="-122"/>
                </a:rPr>
                <a:t>下一步推进方向及举措</a:t>
              </a:r>
              <a:endParaRPr lang="en-US" altLang="zh-CN" sz="2800" b="1" dirty="0">
                <a:latin typeface="Calibri" panose="020F0502020204030204" charset="0"/>
                <a:ea typeface="宋体" pitchFamily="2" charset="-122"/>
              </a:endParaRPr>
            </a:p>
            <a:p>
              <a:pPr eaLnBrk="0" hangingPunct="0"/>
              <a:endParaRPr lang="en-US" altLang="zh-CN" sz="2800" b="1" dirty="0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1294" name="Text Box 16"/>
            <p:cNvSpPr txBox="1"/>
            <p:nvPr/>
          </p:nvSpPr>
          <p:spPr>
            <a:xfrm>
              <a:off x="1490" y="2597"/>
              <a:ext cx="159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Calibri" panose="020F0502020204030204" charset="0"/>
                  <a:ea typeface="宋体" pitchFamily="2" charset="-122"/>
                </a:rPr>
                <a:t>5</a:t>
              </a:r>
              <a:endParaRPr lang="en-US" altLang="zh-CN" sz="2400" b="1" dirty="0">
                <a:solidFill>
                  <a:schemeClr val="bg1"/>
                </a:solidFill>
                <a:latin typeface="Calibri" panose="020F0502020204030204" charset="0"/>
                <a:ea typeface="宋体" pitchFamily="2" charset="-122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313" name="Group 2"/>
          <p:cNvGrpSpPr/>
          <p:nvPr/>
        </p:nvGrpSpPr>
        <p:grpSpPr>
          <a:xfrm>
            <a:off x="2752725" y="3260725"/>
            <a:ext cx="7077075" cy="835025"/>
            <a:chOff x="1392" y="1344"/>
            <a:chExt cx="3216" cy="350"/>
          </a:xfrm>
        </p:grpSpPr>
        <p:sp>
          <p:nvSpPr>
            <p:cNvPr id="13314" name="Line 3"/>
            <p:cNvSpPr/>
            <p:nvPr/>
          </p:nvSpPr>
          <p:spPr>
            <a:xfrm>
              <a:off x="1584" y="1694"/>
              <a:ext cx="3024" cy="0"/>
            </a:xfrm>
            <a:prstGeom prst="line">
              <a:avLst/>
            </a:prstGeom>
            <a:ln w="25400" cap="flat" cmpd="sng">
              <a:solidFill>
                <a:srgbClr val="C0C0C0"/>
              </a:solidFill>
              <a:prstDash val="sysDot"/>
              <a:round/>
              <a:headEnd type="none" w="med" len="med"/>
              <a:tailEnd type="oval" w="med" len="med"/>
            </a:ln>
          </p:spPr>
          <p:txBody>
            <a:bodyPr wrap="none" anchor="ctr" anchorCtr="0"/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3315" name="Rectangle 4"/>
            <p:cNvSpPr/>
            <p:nvPr/>
          </p:nvSpPr>
          <p:spPr>
            <a:xfrm rot="3419336">
              <a:off x="1405" y="1331"/>
              <a:ext cx="302" cy="32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253C57"/>
                </a:gs>
              </a:gsLst>
              <a:lin ang="5400000" scaled="1"/>
              <a:tileRect/>
            </a:gradFill>
            <a:ln w="9525"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 anchorCtr="0">
              <a:flatTx/>
            </a:bodyPr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3316" name="Text Box 5"/>
            <p:cNvSpPr txBox="1"/>
            <p:nvPr/>
          </p:nvSpPr>
          <p:spPr>
            <a:xfrm>
              <a:off x="2304" y="1386"/>
              <a:ext cx="87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eaLnBrk="0" hangingPunct="0"/>
              <a:endParaRPr lang="en-US" altLang="zh-CN" sz="2400" dirty="0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3317" name="Text Box 6"/>
            <p:cNvSpPr txBox="1"/>
            <p:nvPr/>
          </p:nvSpPr>
          <p:spPr>
            <a:xfrm>
              <a:off x="1460" y="1399"/>
              <a:ext cx="191" cy="19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latin typeface="Calibri" panose="020F0502020204030204" charset="0"/>
                  <a:ea typeface="宋体" pitchFamily="2" charset="-122"/>
                </a:rPr>
                <a:t>1</a:t>
              </a:r>
              <a:endParaRPr lang="en-US" altLang="zh-CN" sz="2400" b="1">
                <a:solidFill>
                  <a:schemeClr val="bg1"/>
                </a:solidFill>
                <a:latin typeface="Calibri" panose="020F0502020204030204" charset="0"/>
                <a:ea typeface="宋体" pitchFamily="2" charset="-122"/>
              </a:endParaRPr>
            </a:p>
          </p:txBody>
        </p:sp>
      </p:grpSp>
      <p:sp>
        <p:nvSpPr>
          <p:cNvPr id="13318" name="标题 1"/>
          <p:cNvSpPr>
            <a:spLocks noGrp="1"/>
          </p:cNvSpPr>
          <p:nvPr>
            <p:ph type="title"/>
          </p:nvPr>
        </p:nvSpPr>
        <p:spPr>
          <a:xfrm>
            <a:off x="609600" y="793750"/>
            <a:ext cx="10972800" cy="1143000"/>
          </a:xfrm>
        </p:spPr>
        <p:txBody>
          <a:bodyPr vert="horz" lIns="91440" tIns="45720" rIns="91440" bIns="45720" anchor="ctr" anchorCtr="0"/>
          <a:p>
            <a:endParaRPr lang="zh-CN" altLang="en-US" dirty="0"/>
          </a:p>
        </p:txBody>
      </p:sp>
      <p:sp>
        <p:nvSpPr>
          <p:cNvPr id="13319" name="Text Box 10"/>
          <p:cNvSpPr txBox="1"/>
          <p:nvPr/>
        </p:nvSpPr>
        <p:spPr>
          <a:xfrm>
            <a:off x="4349750" y="3360738"/>
            <a:ext cx="39592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200" b="1" dirty="0">
                <a:latin typeface="Calibri" panose="020F0502020204030204" charset="0"/>
                <a:ea typeface="宋体" pitchFamily="2" charset="-122"/>
              </a:rPr>
              <a:t>**方面存在问题</a:t>
            </a:r>
            <a:endParaRPr lang="zh-CN" altLang="en-US" sz="3200" b="1" dirty="0">
              <a:latin typeface="Calibri" panose="020F050202020403020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anchor="ctr" anchorCtr="0"/>
          <a:p>
            <a:endParaRPr lang="zh-CN" altLang="en-US"/>
          </a:p>
        </p:txBody>
      </p:sp>
      <p:sp>
        <p:nvSpPr>
          <p:cNvPr id="14338" name="内容占位符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 anchorCtr="0"/>
          <a:p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5361" name="组合 5"/>
          <p:cNvGrpSpPr/>
          <p:nvPr/>
        </p:nvGrpSpPr>
        <p:grpSpPr>
          <a:xfrm>
            <a:off x="2698749" y="3400423"/>
            <a:ext cx="6019801" cy="974727"/>
            <a:chOff x="3251197" y="2727704"/>
            <a:chExt cx="6504016" cy="629850"/>
          </a:xfrm>
        </p:grpSpPr>
        <p:sp>
          <p:nvSpPr>
            <p:cNvPr id="15362" name="Line 8"/>
            <p:cNvSpPr/>
            <p:nvPr/>
          </p:nvSpPr>
          <p:spPr>
            <a:xfrm>
              <a:off x="3353861" y="3357554"/>
              <a:ext cx="6400800" cy="0"/>
            </a:xfrm>
            <a:prstGeom prst="line">
              <a:avLst/>
            </a:prstGeom>
            <a:ln w="25400" cap="flat" cmpd="sng">
              <a:solidFill>
                <a:srgbClr val="C0C0C0"/>
              </a:solidFill>
              <a:prstDash val="sysDot"/>
              <a:round/>
              <a:headEnd type="none" w="med" len="med"/>
              <a:tailEnd type="oval" w="med" len="med"/>
            </a:ln>
          </p:spPr>
          <p:txBody>
            <a:bodyPr wrap="none" anchor="ctr" anchorCtr="0"/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grpSp>
          <p:nvGrpSpPr>
            <p:cNvPr id="15363" name="组合 4"/>
            <p:cNvGrpSpPr/>
            <p:nvPr/>
          </p:nvGrpSpPr>
          <p:grpSpPr>
            <a:xfrm>
              <a:off x="3251197" y="2727704"/>
              <a:ext cx="6504016" cy="479425"/>
              <a:chOff x="3149596" y="2971797"/>
              <a:chExt cx="6504016" cy="479425"/>
            </a:xfrm>
          </p:grpSpPr>
          <p:sp>
            <p:nvSpPr>
              <p:cNvPr id="15364" name="Rectangle 9"/>
              <p:cNvSpPr/>
              <p:nvPr/>
            </p:nvSpPr>
            <p:spPr>
              <a:xfrm rot="3419336">
                <a:off x="3257017" y="2864376"/>
                <a:ext cx="479425" cy="694267"/>
              </a:xfrm>
              <a:prstGeom prst="rect">
                <a:avLst/>
              </a:prstGeom>
              <a:solidFill>
                <a:schemeClr val="accent2"/>
              </a:solidFill>
              <a:ln w="9525"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2"/>
                </a:extrusionClr>
              </a:sp3d>
            </p:spPr>
            <p:txBody>
              <a:bodyPr wrap="none" anchor="ctr" anchorCtr="0">
                <a:flatTx/>
              </a:bodyPr>
              <a:p>
                <a:endParaRPr lang="zh-CN" altLang="en-US">
                  <a:latin typeface="Calibri" panose="020F0502020204030204" charset="0"/>
                  <a:ea typeface="宋体" pitchFamily="2" charset="-122"/>
                </a:endParaRPr>
              </a:p>
            </p:txBody>
          </p:sp>
          <p:sp>
            <p:nvSpPr>
              <p:cNvPr id="15365" name="Text Box 10"/>
              <p:cNvSpPr txBox="1"/>
              <p:nvPr/>
            </p:nvSpPr>
            <p:spPr>
              <a:xfrm>
                <a:off x="4567778" y="3049349"/>
                <a:ext cx="5085834" cy="37708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p>
                <a:pPr eaLnBrk="0" hangingPunct="0"/>
                <a:r>
                  <a:rPr lang="en-US" altLang="zh-CN" sz="3200" b="1" dirty="0">
                    <a:latin typeface="Calibri" panose="020F0502020204030204" charset="0"/>
                    <a:ea typeface="宋体" pitchFamily="2" charset="-122"/>
                    <a:sym typeface="宋体" pitchFamily="2" charset="-122"/>
                  </a:rPr>
                  <a:t>   </a:t>
                </a:r>
                <a:r>
                  <a:rPr lang="zh-CN" altLang="en-US" sz="3200" b="1" dirty="0">
                    <a:latin typeface="Calibri" panose="020F0502020204030204" charset="0"/>
                    <a:ea typeface="宋体" pitchFamily="2" charset="-122"/>
                    <a:sym typeface="宋体" pitchFamily="2" charset="-122"/>
                  </a:rPr>
                  <a:t>质量提升工程举措</a:t>
                </a:r>
                <a:endParaRPr lang="zh-CN" altLang="en-US" sz="3200" b="1" dirty="0">
                  <a:latin typeface="Calibri" panose="020F050202020403020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15366" name="Text Box 11"/>
            <p:cNvSpPr txBox="1"/>
            <p:nvPr/>
          </p:nvSpPr>
          <p:spPr>
            <a:xfrm>
              <a:off x="3395716" y="2805111"/>
              <a:ext cx="404278" cy="2974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Calibri" panose="020F0502020204030204" charset="0"/>
                  <a:ea typeface="宋体" pitchFamily="2" charset="-122"/>
                </a:rPr>
                <a:t>2</a:t>
              </a:r>
              <a:endParaRPr lang="en-US" altLang="zh-CN" sz="2400" b="1" dirty="0">
                <a:solidFill>
                  <a:schemeClr val="bg1"/>
                </a:solidFill>
                <a:latin typeface="Calibri" panose="020F0502020204030204" charset="0"/>
                <a:ea typeface="宋体" pitchFamily="2" charset="-122"/>
              </a:endParaRPr>
            </a:p>
          </p:txBody>
        </p:sp>
      </p:grpSp>
      <p:sp>
        <p:nvSpPr>
          <p:cNvPr id="15367" name="标题 1"/>
          <p:cNvSpPr>
            <a:spLocks noGrp="1"/>
          </p:cNvSpPr>
          <p:nvPr>
            <p:ph type="title"/>
          </p:nvPr>
        </p:nvSpPr>
        <p:spPr>
          <a:xfrm>
            <a:off x="609600" y="793750"/>
            <a:ext cx="10972800" cy="1143000"/>
          </a:xfrm>
        </p:spPr>
        <p:txBody>
          <a:bodyPr vert="horz" lIns="91440" tIns="45720" rIns="91440" bIns="45720" anchor="ctr" anchorCtr="0"/>
          <a:p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anchor="ctr" anchorCtr="0"/>
          <a:p>
            <a:endParaRPr lang="zh-CN" altLang="en-US"/>
          </a:p>
        </p:txBody>
      </p:sp>
      <p:sp>
        <p:nvSpPr>
          <p:cNvPr id="16386" name="内容占位符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 anchorCtr="0"/>
          <a:p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7409" name="Group 2"/>
          <p:cNvGrpSpPr/>
          <p:nvPr/>
        </p:nvGrpSpPr>
        <p:grpSpPr>
          <a:xfrm>
            <a:off x="2752725" y="3260725"/>
            <a:ext cx="7077075" cy="835025"/>
            <a:chOff x="1392" y="1344"/>
            <a:chExt cx="3216" cy="350"/>
          </a:xfrm>
        </p:grpSpPr>
        <p:sp>
          <p:nvSpPr>
            <p:cNvPr id="17410" name="Line 3"/>
            <p:cNvSpPr/>
            <p:nvPr/>
          </p:nvSpPr>
          <p:spPr>
            <a:xfrm>
              <a:off x="1584" y="1694"/>
              <a:ext cx="3024" cy="0"/>
            </a:xfrm>
            <a:prstGeom prst="line">
              <a:avLst/>
            </a:prstGeom>
            <a:ln w="25400" cap="flat" cmpd="sng">
              <a:solidFill>
                <a:srgbClr val="C0C0C0"/>
              </a:solidFill>
              <a:prstDash val="sysDot"/>
              <a:round/>
              <a:headEnd type="none" w="med" len="med"/>
              <a:tailEnd type="oval" w="med" len="med"/>
            </a:ln>
          </p:spPr>
          <p:txBody>
            <a:bodyPr wrap="none" anchor="ctr" anchorCtr="0"/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7411" name="Rectangle 4"/>
            <p:cNvSpPr/>
            <p:nvPr/>
          </p:nvSpPr>
          <p:spPr>
            <a:xfrm rot="3419336">
              <a:off x="1405" y="1331"/>
              <a:ext cx="302" cy="32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253C57"/>
                </a:gs>
              </a:gsLst>
              <a:lin ang="5400000" scaled="1"/>
              <a:tileRect/>
            </a:gradFill>
            <a:ln w="9525"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 anchorCtr="0">
              <a:flatTx/>
            </a:bodyPr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7412" name="Text Box 5"/>
            <p:cNvSpPr txBox="1"/>
            <p:nvPr/>
          </p:nvSpPr>
          <p:spPr>
            <a:xfrm>
              <a:off x="2304" y="1386"/>
              <a:ext cx="87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eaLnBrk="0" hangingPunct="0"/>
              <a:endParaRPr lang="en-US" altLang="zh-CN" sz="2400" dirty="0">
                <a:latin typeface="Calibri" panose="020F0502020204030204" charset="0"/>
                <a:ea typeface="宋体" pitchFamily="2" charset="-122"/>
              </a:endParaRPr>
            </a:p>
          </p:txBody>
        </p:sp>
        <p:sp>
          <p:nvSpPr>
            <p:cNvPr id="17413" name="Text Box 6"/>
            <p:cNvSpPr txBox="1"/>
            <p:nvPr/>
          </p:nvSpPr>
          <p:spPr>
            <a:xfrm>
              <a:off x="1460" y="1399"/>
              <a:ext cx="191" cy="19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latin typeface="Calibri" panose="020F0502020204030204" charset="0"/>
                  <a:ea typeface="宋体" pitchFamily="2" charset="-122"/>
                </a:rPr>
                <a:t>3</a:t>
              </a:r>
              <a:endParaRPr lang="en-US" altLang="zh-CN" sz="2400" b="1">
                <a:solidFill>
                  <a:schemeClr val="bg1"/>
                </a:solidFill>
                <a:latin typeface="Calibri" panose="020F0502020204030204" charset="0"/>
                <a:ea typeface="宋体" pitchFamily="2" charset="-122"/>
              </a:endParaRPr>
            </a:p>
          </p:txBody>
        </p:sp>
      </p:grpSp>
      <p:sp>
        <p:nvSpPr>
          <p:cNvPr id="17414" name="标题 1"/>
          <p:cNvSpPr>
            <a:spLocks noGrp="1"/>
          </p:cNvSpPr>
          <p:nvPr>
            <p:ph type="title"/>
          </p:nvPr>
        </p:nvSpPr>
        <p:spPr>
          <a:xfrm>
            <a:off x="609600" y="793750"/>
            <a:ext cx="10972800" cy="1143000"/>
          </a:xfrm>
        </p:spPr>
        <p:txBody>
          <a:bodyPr vert="horz" lIns="91440" tIns="45720" rIns="91440" bIns="45720" anchor="ctr" anchorCtr="0"/>
          <a:p>
            <a:endParaRPr lang="zh-CN" altLang="en-US" dirty="0"/>
          </a:p>
        </p:txBody>
      </p:sp>
      <p:sp>
        <p:nvSpPr>
          <p:cNvPr id="17415" name="Text Box 10"/>
          <p:cNvSpPr txBox="1"/>
          <p:nvPr/>
        </p:nvSpPr>
        <p:spPr>
          <a:xfrm>
            <a:off x="4349750" y="3360738"/>
            <a:ext cx="39592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200" b="1" dirty="0">
                <a:latin typeface="Calibri" panose="020F0502020204030204" charset="0"/>
                <a:ea typeface="宋体" pitchFamily="2" charset="-122"/>
              </a:rPr>
              <a:t>质量提升工程成效</a:t>
            </a:r>
            <a:endParaRPr lang="zh-CN" altLang="en-US" sz="3200" b="1" dirty="0">
              <a:latin typeface="Calibri" panose="020F050202020403020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anchor="ctr" anchorCtr="0"/>
          <a:p>
            <a:endParaRPr lang="zh-CN" altLang="en-US"/>
          </a:p>
        </p:txBody>
      </p:sp>
      <p:sp>
        <p:nvSpPr>
          <p:cNvPr id="18434" name="内容占位符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 anchorCtr="0"/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9457" name="组合 5"/>
          <p:cNvGrpSpPr/>
          <p:nvPr/>
        </p:nvGrpSpPr>
        <p:grpSpPr>
          <a:xfrm>
            <a:off x="2698749" y="3400423"/>
            <a:ext cx="7451726" cy="974727"/>
            <a:chOff x="3251197" y="2727704"/>
            <a:chExt cx="6503464" cy="629850"/>
          </a:xfrm>
        </p:grpSpPr>
        <p:sp>
          <p:nvSpPr>
            <p:cNvPr id="19458" name="Line 8"/>
            <p:cNvSpPr/>
            <p:nvPr/>
          </p:nvSpPr>
          <p:spPr>
            <a:xfrm>
              <a:off x="3353861" y="3357554"/>
              <a:ext cx="6400800" cy="0"/>
            </a:xfrm>
            <a:prstGeom prst="line">
              <a:avLst/>
            </a:prstGeom>
            <a:ln w="25400" cap="flat" cmpd="sng">
              <a:solidFill>
                <a:srgbClr val="C0C0C0"/>
              </a:solidFill>
              <a:prstDash val="sysDot"/>
              <a:round/>
              <a:headEnd type="none" w="med" len="med"/>
              <a:tailEnd type="oval" w="med" len="med"/>
            </a:ln>
          </p:spPr>
          <p:txBody>
            <a:bodyPr wrap="none" anchor="ctr" anchorCtr="0"/>
            <a:p>
              <a:endParaRPr lang="zh-CN" altLang="en-US">
                <a:latin typeface="Calibri" panose="020F0502020204030204" charset="0"/>
                <a:ea typeface="宋体" pitchFamily="2" charset="-122"/>
              </a:endParaRPr>
            </a:p>
          </p:txBody>
        </p:sp>
        <p:grpSp>
          <p:nvGrpSpPr>
            <p:cNvPr id="19459" name="组合 4"/>
            <p:cNvGrpSpPr/>
            <p:nvPr/>
          </p:nvGrpSpPr>
          <p:grpSpPr>
            <a:xfrm>
              <a:off x="3251197" y="2727704"/>
              <a:ext cx="5896621" cy="479425"/>
              <a:chOff x="3149596" y="2971797"/>
              <a:chExt cx="5896621" cy="479425"/>
            </a:xfrm>
          </p:grpSpPr>
          <p:sp>
            <p:nvSpPr>
              <p:cNvPr id="19460" name="Rectangle 9"/>
              <p:cNvSpPr/>
              <p:nvPr/>
            </p:nvSpPr>
            <p:spPr>
              <a:xfrm rot="3419336">
                <a:off x="3257017" y="2864376"/>
                <a:ext cx="479425" cy="694267"/>
              </a:xfrm>
              <a:prstGeom prst="rect">
                <a:avLst/>
              </a:prstGeom>
              <a:solidFill>
                <a:schemeClr val="accent2"/>
              </a:solidFill>
              <a:ln w="9525"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2"/>
                </a:extrusionClr>
              </a:sp3d>
            </p:spPr>
            <p:txBody>
              <a:bodyPr wrap="none" anchor="ctr" anchorCtr="0">
                <a:flatTx/>
              </a:bodyPr>
              <a:p>
                <a:endParaRPr lang="zh-CN" altLang="en-US">
                  <a:latin typeface="Calibri" panose="020F0502020204030204" charset="0"/>
                  <a:ea typeface="宋体" pitchFamily="2" charset="-122"/>
                </a:endParaRPr>
              </a:p>
            </p:txBody>
          </p:sp>
          <p:sp>
            <p:nvSpPr>
              <p:cNvPr id="19461" name="Text Box 10"/>
              <p:cNvSpPr txBox="1"/>
              <p:nvPr/>
            </p:nvSpPr>
            <p:spPr>
              <a:xfrm>
                <a:off x="4587731" y="3049351"/>
                <a:ext cx="4458486" cy="37708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p>
                <a:pPr eaLnBrk="0" hangingPunct="0"/>
                <a:r>
                  <a:rPr lang="zh-CN" altLang="en-US" sz="3200" b="1" dirty="0">
                    <a:latin typeface="Calibri" panose="020F0502020204030204" charset="0"/>
                    <a:ea typeface="宋体" pitchFamily="2" charset="-122"/>
                    <a:sym typeface="宋体" pitchFamily="2" charset="-122"/>
                  </a:rPr>
                  <a:t>仍存在的问题</a:t>
                </a:r>
                <a:endParaRPr lang="zh-CN" altLang="en-US" sz="3200" b="1" dirty="0">
                  <a:latin typeface="Calibri" panose="020F050202020403020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19462" name="Text Box 11"/>
            <p:cNvSpPr txBox="1"/>
            <p:nvPr/>
          </p:nvSpPr>
          <p:spPr>
            <a:xfrm>
              <a:off x="3396534" y="2805111"/>
              <a:ext cx="404278" cy="2974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algn="ctr" eaLnBrk="0" hangingPunct="0"/>
              <a:r>
                <a:rPr lang="en-US" altLang="zh-CN" sz="2400" b="1" dirty="0">
                  <a:solidFill>
                    <a:schemeClr val="bg1"/>
                  </a:solidFill>
                  <a:latin typeface="Calibri" panose="020F0502020204030204" charset="0"/>
                  <a:ea typeface="宋体" pitchFamily="2" charset="-122"/>
                </a:rPr>
                <a:t>4</a:t>
              </a:r>
              <a:endParaRPr lang="en-US" altLang="zh-CN" sz="2400" b="1" dirty="0">
                <a:solidFill>
                  <a:schemeClr val="bg1"/>
                </a:solidFill>
                <a:latin typeface="Calibri" panose="020F0502020204030204" charset="0"/>
                <a:ea typeface="宋体" pitchFamily="2" charset="-122"/>
              </a:endParaRPr>
            </a:p>
          </p:txBody>
        </p:sp>
      </p:grpSp>
      <p:sp>
        <p:nvSpPr>
          <p:cNvPr id="19463" name="标题 1"/>
          <p:cNvSpPr>
            <a:spLocks noGrp="1"/>
          </p:cNvSpPr>
          <p:nvPr>
            <p:ph type="title"/>
          </p:nvPr>
        </p:nvSpPr>
        <p:spPr>
          <a:xfrm>
            <a:off x="609600" y="793750"/>
            <a:ext cx="10972800" cy="1143000"/>
          </a:xfrm>
        </p:spPr>
        <p:txBody>
          <a:bodyPr vert="horz" lIns="91440" tIns="45720" rIns="91440" bIns="45720" anchor="ctr" anchorCtr="0"/>
          <a:p>
            <a:endParaRPr lang="zh-CN" altLang="en-US" dirty="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commondata" val="eyJoZGlkIjoiYzI5ZTQ1MGM4NTkzMmRkYWM0Mjg1NDVjN2RjMTAxZjUifQ==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WPS 表格</Application>
  <PresentationFormat>自定义</PresentationFormat>
  <Paragraphs>53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Arial</vt:lpstr>
      <vt:lpstr>宋体</vt:lpstr>
      <vt:lpstr>Wingdings</vt:lpstr>
      <vt:lpstr>Calibri</vt:lpstr>
      <vt:lpstr>Helvetica Neue</vt:lpstr>
      <vt:lpstr>汉仪书宋二KW</vt:lpstr>
      <vt:lpstr>方正小标宋简体</vt:lpstr>
      <vt:lpstr>黑体</vt:lpstr>
      <vt:lpstr>微软雅黑</vt:lpstr>
      <vt:lpstr>汉仪旗黑</vt:lpstr>
      <vt:lpstr>宋体</vt:lpstr>
      <vt:lpstr>Arial Unicode MS</vt:lpstr>
      <vt:lpstr>汉仪中黑KW</vt:lpstr>
      <vt:lpstr>自定义设计方案</vt:lpstr>
      <vt:lpstr>1_自定义设计方案</vt:lpstr>
      <vt:lpstr>教育教学质量提升工程汇报 ——XX工程 </vt:lpstr>
      <vt:lpstr>目 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武汉工商学院2014年目标考核报告 </dc:title>
  <dc:creator>亓小林</dc:creator>
  <cp:lastModifiedBy>Xiaolin Qi</cp:lastModifiedBy>
  <cp:revision>302</cp:revision>
  <dcterms:created xsi:type="dcterms:W3CDTF">2024-05-13T08:04:23Z</dcterms:created>
  <dcterms:modified xsi:type="dcterms:W3CDTF">2024-05-13T08:04:23Z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2052-6.5.2.8766</vt:lpwstr>
  </property>
  <property fmtid="{D5CDD505-2E9C-101B-9397-08002B2CF9AE}" pid="3" name="ICV">
    <vt:lpwstr>D4A5397DD23C430D823DD99D1A87D2AB_13</vt:lpwstr>
  </property>
</Properties>
</file>