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2" r:id="rId2"/>
  </p:sldIdLst>
  <p:sldSz cx="9144000" cy="5143500" type="screen16x9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50000"/>
      </a:spcBef>
      <a:spcAft>
        <a:spcPct val="0"/>
      </a:spcAft>
      <a:buFont typeface="Arial" panose="020B0604020202020204" pitchFamily="34" charset="0"/>
      <a:buNone/>
      <a:defRPr b="1" i="0" u="none" kern="1200" baseline="0">
        <a:solidFill>
          <a:schemeClr val="tx1"/>
        </a:solidFill>
        <a:latin typeface="黑体" panose="02010609060101010101" pitchFamily="2" charset="-122"/>
        <a:ea typeface="黑体" panose="0201060906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50000"/>
      </a:spcBef>
      <a:spcAft>
        <a:spcPct val="0"/>
      </a:spcAft>
      <a:buFont typeface="Arial" panose="020B0604020202020204" pitchFamily="34" charset="0"/>
      <a:buNone/>
      <a:defRPr b="1" i="0" u="none" kern="1200" baseline="0">
        <a:solidFill>
          <a:schemeClr val="tx1"/>
        </a:solidFill>
        <a:latin typeface="黑体" panose="02010609060101010101" pitchFamily="2" charset="-122"/>
        <a:ea typeface="黑体" panose="0201060906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50000"/>
      </a:spcBef>
      <a:spcAft>
        <a:spcPct val="0"/>
      </a:spcAft>
      <a:buFont typeface="Arial" panose="020B0604020202020204" pitchFamily="34" charset="0"/>
      <a:buNone/>
      <a:defRPr b="1" i="0" u="none" kern="1200" baseline="0">
        <a:solidFill>
          <a:schemeClr val="tx1"/>
        </a:solidFill>
        <a:latin typeface="黑体" panose="02010609060101010101" pitchFamily="2" charset="-122"/>
        <a:ea typeface="黑体" panose="0201060906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50000"/>
      </a:spcBef>
      <a:spcAft>
        <a:spcPct val="0"/>
      </a:spcAft>
      <a:buFont typeface="Arial" panose="020B0604020202020204" pitchFamily="34" charset="0"/>
      <a:buNone/>
      <a:defRPr b="1" i="0" u="none" kern="1200" baseline="0">
        <a:solidFill>
          <a:schemeClr val="tx1"/>
        </a:solidFill>
        <a:latin typeface="黑体" panose="02010609060101010101" pitchFamily="2" charset="-122"/>
        <a:ea typeface="黑体" panose="0201060906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50000"/>
      </a:spcBef>
      <a:spcAft>
        <a:spcPct val="0"/>
      </a:spcAft>
      <a:buFont typeface="Arial" panose="020B0604020202020204" pitchFamily="34" charset="0"/>
      <a:buNone/>
      <a:defRPr b="1" i="0" u="none" kern="1200" baseline="0">
        <a:solidFill>
          <a:schemeClr val="tx1"/>
        </a:solidFill>
        <a:latin typeface="黑体" panose="02010609060101010101" pitchFamily="2" charset="-122"/>
        <a:ea typeface="黑体" panose="0201060906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50000"/>
      </a:spcBef>
      <a:spcAft>
        <a:spcPct val="0"/>
      </a:spcAft>
      <a:buFont typeface="Arial" panose="020B0604020202020204" pitchFamily="34" charset="0"/>
      <a:buNone/>
      <a:defRPr b="1" i="0" u="none" kern="1200" baseline="0">
        <a:solidFill>
          <a:schemeClr val="tx1"/>
        </a:solidFill>
        <a:latin typeface="黑体" panose="02010609060101010101" pitchFamily="2" charset="-122"/>
        <a:ea typeface="黑体" panose="0201060906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50000"/>
      </a:spcBef>
      <a:spcAft>
        <a:spcPct val="0"/>
      </a:spcAft>
      <a:buFont typeface="Arial" panose="020B0604020202020204" pitchFamily="34" charset="0"/>
      <a:buNone/>
      <a:defRPr b="1" i="0" u="none" kern="1200" baseline="0">
        <a:solidFill>
          <a:schemeClr val="tx1"/>
        </a:solidFill>
        <a:latin typeface="黑体" panose="02010609060101010101" pitchFamily="2" charset="-122"/>
        <a:ea typeface="黑体" panose="0201060906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50000"/>
      </a:spcBef>
      <a:spcAft>
        <a:spcPct val="0"/>
      </a:spcAft>
      <a:buFont typeface="Arial" panose="020B0604020202020204" pitchFamily="34" charset="0"/>
      <a:buNone/>
      <a:defRPr b="1" i="0" u="none" kern="1200" baseline="0">
        <a:solidFill>
          <a:schemeClr val="tx1"/>
        </a:solidFill>
        <a:latin typeface="黑体" panose="02010609060101010101" pitchFamily="2" charset="-122"/>
        <a:ea typeface="黑体" panose="0201060906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50000"/>
      </a:spcBef>
      <a:spcAft>
        <a:spcPct val="0"/>
      </a:spcAft>
      <a:buFont typeface="Arial" panose="020B0604020202020204" pitchFamily="34" charset="0"/>
      <a:buNone/>
      <a:defRPr b="1" i="0" u="none" kern="1200" baseline="0">
        <a:solidFill>
          <a:schemeClr val="tx1"/>
        </a:solidFill>
        <a:latin typeface="黑体" panose="02010609060101010101" pitchFamily="2" charset="-122"/>
        <a:ea typeface="黑体" panose="0201060906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FF99FF"/>
    <a:srgbClr val="FF3300"/>
    <a:srgbClr val="00CCFF"/>
    <a:srgbClr val="990000"/>
    <a:srgbClr val="33CC33"/>
    <a:srgbClr val="0000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>
        <p:scale>
          <a:sx n="90" d="100"/>
          <a:sy n="90" d="100"/>
        </p:scale>
        <p:origin x="-1925" y="-432"/>
      </p:cViewPr>
      <p:guideLst>
        <p:guide orient="horz" pos="1620"/>
        <p:guide pos="294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spcBef>
                <a:spcPct val="0"/>
              </a:spcBef>
            </a:pPr>
            <a:fld id="{9A0DB2DC-4C9A-4742-B13C-FB6460FD3503}" type="slidenum">
              <a:rPr lang="en-US" altLang="zh-CN" sz="1400" b="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en-US" altLang="zh-CN" sz="1400" b="0" strike="noStrike" noProof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spcBef>
                <a:spcPct val="0"/>
              </a:spcBef>
            </a:pPr>
            <a:fld id="{9A0DB2DC-4C9A-4742-B13C-FB6460FD3503}" type="slidenum">
              <a:rPr lang="en-US" altLang="zh-CN" sz="1400" b="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en-US" altLang="zh-CN" sz="1400" b="0" strike="noStrike" noProof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spcBef>
                <a:spcPct val="0"/>
              </a:spcBef>
            </a:pPr>
            <a:fld id="{9A0DB2DC-4C9A-4742-B13C-FB6460FD3503}" type="slidenum">
              <a:rPr lang="en-US" altLang="zh-CN" sz="1400" b="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en-US" altLang="zh-CN" sz="1400" b="0" strike="noStrike" noProof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spcBef>
                <a:spcPct val="0"/>
              </a:spcBef>
            </a:pPr>
            <a:fld id="{9A0DB2DC-4C9A-4742-B13C-FB6460FD3503}" type="slidenum">
              <a:rPr lang="en-US" altLang="zh-CN" sz="1400" b="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en-US" altLang="zh-CN" sz="1400" b="0" strike="noStrike" noProof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spcBef>
                <a:spcPct val="0"/>
              </a:spcBef>
            </a:pPr>
            <a:fld id="{9A0DB2DC-4C9A-4742-B13C-FB6460FD3503}" type="slidenum">
              <a:rPr lang="en-US" altLang="zh-CN" sz="1400" b="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en-US" altLang="zh-CN" sz="1400" b="0" strike="noStrike" noProof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spcBef>
                <a:spcPct val="0"/>
              </a:spcBef>
            </a:pPr>
            <a:fld id="{9A0DB2DC-4C9A-4742-B13C-FB6460FD3503}" type="slidenum">
              <a:rPr lang="en-US" altLang="zh-CN" sz="1400" b="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en-US" altLang="zh-CN" sz="1400" b="0" strike="noStrike" noProof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spcBef>
                <a:spcPct val="0"/>
              </a:spcBef>
            </a:pPr>
            <a:fld id="{9A0DB2DC-4C9A-4742-B13C-FB6460FD3503}" type="slidenum">
              <a:rPr lang="en-US" altLang="zh-CN" sz="1400" b="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en-US" altLang="zh-CN" sz="1400" b="0" strike="noStrike" noProof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spcBef>
                <a:spcPct val="0"/>
              </a:spcBef>
            </a:pPr>
            <a:fld id="{9A0DB2DC-4C9A-4742-B13C-FB6460FD3503}" type="slidenum">
              <a:rPr lang="en-US" altLang="zh-CN" sz="1400" b="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en-US" altLang="zh-CN" sz="1400" b="0" strike="noStrike" noProof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spcBef>
                <a:spcPct val="0"/>
              </a:spcBef>
            </a:pPr>
            <a:fld id="{9A0DB2DC-4C9A-4742-B13C-FB6460FD3503}" type="slidenum">
              <a:rPr lang="en-US" altLang="zh-CN" sz="1400" b="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en-US" altLang="zh-CN" sz="1400" b="0" strike="noStrike" noProof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spcBef>
                <a:spcPct val="0"/>
              </a:spcBef>
            </a:pPr>
            <a:fld id="{9A0DB2DC-4C9A-4742-B13C-FB6460FD3503}" type="slidenum">
              <a:rPr lang="en-US" altLang="zh-CN" sz="1400" b="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en-US" altLang="zh-CN" sz="1400" b="0" strike="noStrike" noProof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spcBef>
                <a:spcPct val="0"/>
              </a:spcBef>
            </a:pPr>
            <a:fld id="{9A0DB2DC-4C9A-4742-B13C-FB6460FD3503}" type="slidenum">
              <a:rPr lang="en-US" altLang="zh-CN" sz="1400" b="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en-US" altLang="zh-CN" sz="1400" b="0" strike="noStrike" noProof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Rectangle 3"/>
          <p:cNvSpPr>
            <a:spLocks noGrp="1"/>
          </p:cNvSpPr>
          <p:nvPr>
            <p:ph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 indent="-342900"/>
            <a:r>
              <a:rPr lang="zh-CN" altLang="en-US" dirty="0"/>
              <a:t>单击此处编辑母版文本样式</a:t>
            </a:r>
          </a:p>
          <a:p>
            <a:pPr lvl="1" indent="-285750"/>
            <a:r>
              <a:rPr lang="zh-CN" altLang="en-US" dirty="0"/>
              <a:t>第二级</a:t>
            </a:r>
          </a:p>
          <a:p>
            <a:pPr lvl="2" indent="-228600"/>
            <a:r>
              <a:rPr lang="zh-CN" altLang="en-US" dirty="0"/>
              <a:t>第三级</a:t>
            </a:r>
          </a:p>
          <a:p>
            <a:pPr lvl="3" indent="-228600"/>
            <a:r>
              <a:rPr lang="zh-CN" altLang="en-US" dirty="0"/>
              <a:t>第四级</a:t>
            </a:r>
          </a:p>
          <a:p>
            <a:pPr lvl="4" indent="-228600"/>
            <a:r>
              <a:rPr lang="zh-CN" altLang="en-US" dirty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l">
              <a:spcBef>
                <a:spcPct val="0"/>
              </a:spcBef>
              <a:buFont typeface="Arial" panose="020B0604020202020204" pitchFamily="34" charset="0"/>
              <a:buNone/>
              <a:defRPr sz="1400" b="0"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spcBef>
                <a:spcPct val="0"/>
              </a:spcBef>
              <a:buFont typeface="Arial" panose="020B0604020202020204" pitchFamily="34" charset="0"/>
              <a:buNone/>
              <a:defRPr sz="1400" b="0"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 eaLnBrk="1" fontAlgn="base" hangingPunct="1">
              <a:spcBef>
                <a:spcPct val="0"/>
              </a:spcBef>
            </a:pPr>
            <a:fld id="{9A0DB2DC-4C9A-4742-B13C-FB6460FD3503}" type="slidenum">
              <a:rPr lang="en-US" altLang="zh-CN" sz="1400" b="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en-US" altLang="zh-CN" sz="1400" b="0" strike="noStrike" noProof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6" name="组合 425"/>
          <p:cNvGrpSpPr/>
          <p:nvPr/>
        </p:nvGrpSpPr>
        <p:grpSpPr>
          <a:xfrm>
            <a:off x="296525" y="2053399"/>
            <a:ext cx="2301875" cy="113110"/>
            <a:chOff x="6577015" y="2789195"/>
            <a:chExt cx="2301875" cy="113110"/>
          </a:xfrm>
          <a:solidFill>
            <a:srgbClr val="7030A0"/>
          </a:solidFill>
        </p:grpSpPr>
        <p:sp>
          <p:nvSpPr>
            <p:cNvPr id="427" name="Rectangle 260"/>
            <p:cNvSpPr/>
            <p:nvPr/>
          </p:nvSpPr>
          <p:spPr>
            <a:xfrm>
              <a:off x="6577015" y="2789195"/>
              <a:ext cx="300726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28" name="Rectangle 261"/>
            <p:cNvSpPr/>
            <p:nvPr/>
          </p:nvSpPr>
          <p:spPr>
            <a:xfrm>
              <a:off x="6978448" y="2789195"/>
              <a:ext cx="300726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32" name="Rectangle 262"/>
            <p:cNvSpPr/>
            <p:nvPr/>
          </p:nvSpPr>
          <p:spPr>
            <a:xfrm>
              <a:off x="7379880" y="2789195"/>
              <a:ext cx="300726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33" name="Rectangle 263"/>
            <p:cNvSpPr/>
            <p:nvPr/>
          </p:nvSpPr>
          <p:spPr>
            <a:xfrm>
              <a:off x="7781313" y="2789195"/>
              <a:ext cx="297719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30" name="Rectangle 264"/>
            <p:cNvSpPr/>
            <p:nvPr/>
          </p:nvSpPr>
          <p:spPr>
            <a:xfrm>
              <a:off x="8179739" y="2789195"/>
              <a:ext cx="297719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31" name="Rectangle 265"/>
            <p:cNvSpPr/>
            <p:nvPr/>
          </p:nvSpPr>
          <p:spPr>
            <a:xfrm>
              <a:off x="8578164" y="2789195"/>
              <a:ext cx="300726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32" name="组合 531"/>
          <p:cNvGrpSpPr/>
          <p:nvPr/>
        </p:nvGrpSpPr>
        <p:grpSpPr>
          <a:xfrm>
            <a:off x="296525" y="1886416"/>
            <a:ext cx="2301875" cy="113110"/>
            <a:chOff x="6577015" y="2594381"/>
            <a:chExt cx="2301875" cy="113110"/>
          </a:xfrm>
          <a:solidFill>
            <a:srgbClr val="7030A0"/>
          </a:solidFill>
        </p:grpSpPr>
        <p:sp>
          <p:nvSpPr>
            <p:cNvPr id="533" name="Rectangle 260"/>
            <p:cNvSpPr/>
            <p:nvPr/>
          </p:nvSpPr>
          <p:spPr>
            <a:xfrm>
              <a:off x="6577015" y="2594381"/>
              <a:ext cx="300726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34" name="Rectangle 261"/>
            <p:cNvSpPr/>
            <p:nvPr/>
          </p:nvSpPr>
          <p:spPr>
            <a:xfrm>
              <a:off x="6978448" y="2594381"/>
              <a:ext cx="300726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35" name="Rectangle 262"/>
            <p:cNvSpPr/>
            <p:nvPr/>
          </p:nvSpPr>
          <p:spPr>
            <a:xfrm>
              <a:off x="7379880" y="2594381"/>
              <a:ext cx="300726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36" name="Rectangle 263"/>
            <p:cNvSpPr/>
            <p:nvPr/>
          </p:nvSpPr>
          <p:spPr>
            <a:xfrm>
              <a:off x="7781313" y="2594381"/>
              <a:ext cx="297719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37" name="Rectangle 264"/>
            <p:cNvSpPr/>
            <p:nvPr/>
          </p:nvSpPr>
          <p:spPr>
            <a:xfrm>
              <a:off x="8179739" y="2594381"/>
              <a:ext cx="297719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38" name="Rectangle 265"/>
            <p:cNvSpPr/>
            <p:nvPr/>
          </p:nvSpPr>
          <p:spPr>
            <a:xfrm>
              <a:off x="8578164" y="2594381"/>
              <a:ext cx="300726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39" name="组合 538"/>
          <p:cNvGrpSpPr/>
          <p:nvPr/>
        </p:nvGrpSpPr>
        <p:grpSpPr>
          <a:xfrm>
            <a:off x="296525" y="2220382"/>
            <a:ext cx="2301875" cy="113110"/>
            <a:chOff x="6577015" y="2984009"/>
            <a:chExt cx="2301875" cy="113110"/>
          </a:xfrm>
          <a:solidFill>
            <a:srgbClr val="7030A0"/>
          </a:solidFill>
        </p:grpSpPr>
        <p:sp>
          <p:nvSpPr>
            <p:cNvPr id="540" name="Rectangle 260"/>
            <p:cNvSpPr/>
            <p:nvPr/>
          </p:nvSpPr>
          <p:spPr>
            <a:xfrm>
              <a:off x="6577015" y="2984009"/>
              <a:ext cx="300726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41" name="Rectangle 261"/>
            <p:cNvSpPr/>
            <p:nvPr/>
          </p:nvSpPr>
          <p:spPr>
            <a:xfrm>
              <a:off x="6978448" y="2984009"/>
              <a:ext cx="300726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42" name="Rectangle 262"/>
            <p:cNvSpPr/>
            <p:nvPr/>
          </p:nvSpPr>
          <p:spPr>
            <a:xfrm>
              <a:off x="7379880" y="2984009"/>
              <a:ext cx="300726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43" name="Rectangle 263"/>
            <p:cNvSpPr/>
            <p:nvPr/>
          </p:nvSpPr>
          <p:spPr>
            <a:xfrm>
              <a:off x="7781313" y="2984009"/>
              <a:ext cx="297719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44" name="Rectangle 264"/>
            <p:cNvSpPr/>
            <p:nvPr/>
          </p:nvSpPr>
          <p:spPr>
            <a:xfrm>
              <a:off x="8179739" y="2984009"/>
              <a:ext cx="297719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45" name="Rectangle 265"/>
            <p:cNvSpPr/>
            <p:nvPr/>
          </p:nvSpPr>
          <p:spPr>
            <a:xfrm>
              <a:off x="8578164" y="2984009"/>
              <a:ext cx="300726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46" name="组合 545"/>
          <p:cNvGrpSpPr/>
          <p:nvPr/>
        </p:nvGrpSpPr>
        <p:grpSpPr>
          <a:xfrm>
            <a:off x="296525" y="2387368"/>
            <a:ext cx="2301875" cy="113110"/>
            <a:chOff x="6577015" y="2984009"/>
            <a:chExt cx="2301875" cy="113110"/>
          </a:xfrm>
          <a:solidFill>
            <a:srgbClr val="7030A0"/>
          </a:solidFill>
        </p:grpSpPr>
        <p:sp>
          <p:nvSpPr>
            <p:cNvPr id="547" name="Rectangle 260"/>
            <p:cNvSpPr/>
            <p:nvPr/>
          </p:nvSpPr>
          <p:spPr>
            <a:xfrm>
              <a:off x="6577015" y="2984009"/>
              <a:ext cx="300726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48" name="Rectangle 261"/>
            <p:cNvSpPr/>
            <p:nvPr/>
          </p:nvSpPr>
          <p:spPr>
            <a:xfrm>
              <a:off x="6978448" y="2984009"/>
              <a:ext cx="300726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49" name="Rectangle 262"/>
            <p:cNvSpPr/>
            <p:nvPr/>
          </p:nvSpPr>
          <p:spPr>
            <a:xfrm>
              <a:off x="7379880" y="2984009"/>
              <a:ext cx="300726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50" name="Rectangle 263"/>
            <p:cNvSpPr/>
            <p:nvPr/>
          </p:nvSpPr>
          <p:spPr>
            <a:xfrm>
              <a:off x="7781313" y="2984009"/>
              <a:ext cx="297719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51" name="Rectangle 264"/>
            <p:cNvSpPr/>
            <p:nvPr/>
          </p:nvSpPr>
          <p:spPr>
            <a:xfrm>
              <a:off x="8179739" y="2984009"/>
              <a:ext cx="297719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52" name="Rectangle 265"/>
            <p:cNvSpPr/>
            <p:nvPr/>
          </p:nvSpPr>
          <p:spPr>
            <a:xfrm>
              <a:off x="8578164" y="2984009"/>
              <a:ext cx="300726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2965569" y="1185165"/>
            <a:ext cx="3316621" cy="564291"/>
            <a:chOff x="2896829" y="1189954"/>
            <a:chExt cx="3464241" cy="564291"/>
          </a:xfrm>
        </p:grpSpPr>
        <p:sp>
          <p:nvSpPr>
            <p:cNvPr id="3" name="矩形 10"/>
            <p:cNvSpPr/>
            <p:nvPr/>
          </p:nvSpPr>
          <p:spPr>
            <a:xfrm>
              <a:off x="2896829" y="1392476"/>
              <a:ext cx="3464241" cy="159246"/>
            </a:xfrm>
            <a:prstGeom prst="rect">
              <a:avLst/>
            </a:prstGeom>
            <a:solidFill>
              <a:srgbClr val="C00000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algn="l" eaLnBrk="1" hangingPunct="1">
                <a:spcBef>
                  <a:spcPct val="50000"/>
                </a:spcBef>
                <a:buNone/>
              </a:pPr>
              <a:endParaRPr lang="zh-CN" altLang="en-US" sz="1800" b="1" dirty="0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endParaRPr>
            </a:p>
          </p:txBody>
        </p:sp>
        <p:sp>
          <p:nvSpPr>
            <p:cNvPr id="8" name="矩形 10"/>
            <p:cNvSpPr/>
            <p:nvPr/>
          </p:nvSpPr>
          <p:spPr>
            <a:xfrm>
              <a:off x="2896829" y="1189954"/>
              <a:ext cx="3464241" cy="159246"/>
            </a:xfrm>
            <a:prstGeom prst="rect">
              <a:avLst/>
            </a:prstGeom>
            <a:solidFill>
              <a:srgbClr val="C00000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algn="l" eaLnBrk="1" hangingPunct="1">
                <a:spcBef>
                  <a:spcPct val="50000"/>
                </a:spcBef>
                <a:buNone/>
              </a:pPr>
              <a:endParaRPr lang="zh-CN" altLang="en-US" sz="1800" b="1" dirty="0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endParaRPr>
            </a:p>
          </p:txBody>
        </p:sp>
        <p:sp>
          <p:nvSpPr>
            <p:cNvPr id="12" name="矩形 10"/>
            <p:cNvSpPr/>
            <p:nvPr/>
          </p:nvSpPr>
          <p:spPr>
            <a:xfrm>
              <a:off x="2896829" y="1594999"/>
              <a:ext cx="3464241" cy="159246"/>
            </a:xfrm>
            <a:prstGeom prst="rect">
              <a:avLst/>
            </a:prstGeom>
            <a:solidFill>
              <a:srgbClr val="C00000"/>
            </a:solidFill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algn="l" eaLnBrk="1" hangingPunct="1">
                <a:spcBef>
                  <a:spcPct val="50000"/>
                </a:spcBef>
                <a:buNone/>
              </a:pPr>
              <a:endParaRPr lang="zh-CN" altLang="en-US" sz="1800" b="1" dirty="0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462210" y="1185165"/>
            <a:ext cx="2509987" cy="373972"/>
            <a:chOff x="6577015" y="1189954"/>
            <a:chExt cx="2301875" cy="373972"/>
          </a:xfrm>
          <a:solidFill>
            <a:srgbClr val="00B0F0"/>
          </a:solidFill>
        </p:grpSpPr>
        <p:sp>
          <p:nvSpPr>
            <p:cNvPr id="5" name="矩形 19"/>
            <p:cNvSpPr/>
            <p:nvPr/>
          </p:nvSpPr>
          <p:spPr>
            <a:xfrm>
              <a:off x="6577015" y="1392476"/>
              <a:ext cx="2301875" cy="171450"/>
            </a:xfrm>
            <a:prstGeom prst="rect">
              <a:avLst/>
            </a:prstGeom>
            <a:grp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lstStyle/>
            <a:p>
              <a:pPr algn="r"/>
              <a:endParaRPr lang="zh-CN" altLang="en-US" dirty="0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10" name="矩形 19"/>
            <p:cNvSpPr/>
            <p:nvPr/>
          </p:nvSpPr>
          <p:spPr>
            <a:xfrm>
              <a:off x="6577015" y="1189954"/>
              <a:ext cx="2301875" cy="171450"/>
            </a:xfrm>
            <a:prstGeom prst="rect">
              <a:avLst/>
            </a:prstGeom>
            <a:grp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lstStyle/>
            <a:p>
              <a:pPr algn="r"/>
              <a:endParaRPr lang="zh-CN" altLang="en-US" dirty="0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2863938" y="2042145"/>
            <a:ext cx="3467850" cy="110729"/>
            <a:chOff x="2904350" y="2042145"/>
            <a:chExt cx="3467850" cy="110729"/>
          </a:xfrm>
          <a:solidFill>
            <a:srgbClr val="FFFF00"/>
          </a:solidFill>
        </p:grpSpPr>
        <p:sp>
          <p:nvSpPr>
            <p:cNvPr id="17" name="Rectangle 321"/>
            <p:cNvSpPr/>
            <p:nvPr/>
          </p:nvSpPr>
          <p:spPr>
            <a:xfrm>
              <a:off x="2904350" y="2042145"/>
              <a:ext cx="317500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18" name="Rectangle 322"/>
            <p:cNvSpPr/>
            <p:nvPr/>
          </p:nvSpPr>
          <p:spPr>
            <a:xfrm>
              <a:off x="3299334" y="2042145"/>
              <a:ext cx="317500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19" name="Rectangle 323"/>
            <p:cNvSpPr/>
            <p:nvPr/>
          </p:nvSpPr>
          <p:spPr>
            <a:xfrm>
              <a:off x="3694318" y="2042145"/>
              <a:ext cx="317500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20" name="Rectangle 324"/>
            <p:cNvSpPr/>
            <p:nvPr/>
          </p:nvSpPr>
          <p:spPr>
            <a:xfrm>
              <a:off x="4089302" y="2042145"/>
              <a:ext cx="317500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21" name="Rectangle 325"/>
            <p:cNvSpPr/>
            <p:nvPr/>
          </p:nvSpPr>
          <p:spPr>
            <a:xfrm>
              <a:off x="4484286" y="2042145"/>
              <a:ext cx="314325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22" name="Rectangle 326"/>
            <p:cNvSpPr/>
            <p:nvPr/>
          </p:nvSpPr>
          <p:spPr>
            <a:xfrm>
              <a:off x="4876095" y="2042145"/>
              <a:ext cx="314325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23" name="Rectangle 327"/>
            <p:cNvSpPr/>
            <p:nvPr/>
          </p:nvSpPr>
          <p:spPr>
            <a:xfrm>
              <a:off x="5267904" y="2042145"/>
              <a:ext cx="314325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24" name="Rectangle 328"/>
            <p:cNvSpPr/>
            <p:nvPr/>
          </p:nvSpPr>
          <p:spPr>
            <a:xfrm>
              <a:off x="5659713" y="2042145"/>
              <a:ext cx="317500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25" name="Rectangle 329"/>
            <p:cNvSpPr/>
            <p:nvPr/>
          </p:nvSpPr>
          <p:spPr>
            <a:xfrm>
              <a:off x="6054700" y="2042145"/>
              <a:ext cx="317500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2863938" y="2209469"/>
            <a:ext cx="3467850" cy="110729"/>
            <a:chOff x="2904350" y="2209469"/>
            <a:chExt cx="3467850" cy="110729"/>
          </a:xfrm>
          <a:solidFill>
            <a:srgbClr val="FFFF00"/>
          </a:solidFill>
        </p:grpSpPr>
        <p:sp>
          <p:nvSpPr>
            <p:cNvPr id="40" name="Rectangle 321"/>
            <p:cNvSpPr/>
            <p:nvPr/>
          </p:nvSpPr>
          <p:spPr>
            <a:xfrm>
              <a:off x="2904350" y="2209469"/>
              <a:ext cx="317500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41" name="Rectangle 322"/>
            <p:cNvSpPr/>
            <p:nvPr/>
          </p:nvSpPr>
          <p:spPr>
            <a:xfrm>
              <a:off x="3299334" y="2209469"/>
              <a:ext cx="317500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42" name="Rectangle 323"/>
            <p:cNvSpPr/>
            <p:nvPr/>
          </p:nvSpPr>
          <p:spPr>
            <a:xfrm>
              <a:off x="3694318" y="2209469"/>
              <a:ext cx="317500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43" name="Rectangle 324"/>
            <p:cNvSpPr/>
            <p:nvPr/>
          </p:nvSpPr>
          <p:spPr>
            <a:xfrm>
              <a:off x="4089302" y="2209469"/>
              <a:ext cx="317500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44" name="Rectangle 325"/>
            <p:cNvSpPr/>
            <p:nvPr/>
          </p:nvSpPr>
          <p:spPr>
            <a:xfrm>
              <a:off x="4484286" y="2209469"/>
              <a:ext cx="314325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45" name="Rectangle 326"/>
            <p:cNvSpPr/>
            <p:nvPr/>
          </p:nvSpPr>
          <p:spPr>
            <a:xfrm>
              <a:off x="4876095" y="2209469"/>
              <a:ext cx="314325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46" name="Rectangle 327"/>
            <p:cNvSpPr/>
            <p:nvPr/>
          </p:nvSpPr>
          <p:spPr>
            <a:xfrm>
              <a:off x="5267904" y="2209469"/>
              <a:ext cx="314325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47" name="Rectangle 328"/>
            <p:cNvSpPr/>
            <p:nvPr/>
          </p:nvSpPr>
          <p:spPr>
            <a:xfrm>
              <a:off x="5659713" y="2209469"/>
              <a:ext cx="317500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48" name="Rectangle 329"/>
            <p:cNvSpPr/>
            <p:nvPr/>
          </p:nvSpPr>
          <p:spPr>
            <a:xfrm>
              <a:off x="6054700" y="2209469"/>
              <a:ext cx="317500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2863938" y="2711441"/>
            <a:ext cx="3467850" cy="110729"/>
            <a:chOff x="2904350" y="2711441"/>
            <a:chExt cx="3467850" cy="110729"/>
          </a:xfrm>
          <a:solidFill>
            <a:srgbClr val="FFFF00"/>
          </a:solidFill>
        </p:grpSpPr>
        <p:sp>
          <p:nvSpPr>
            <p:cNvPr id="50" name="Rectangle 321"/>
            <p:cNvSpPr/>
            <p:nvPr/>
          </p:nvSpPr>
          <p:spPr>
            <a:xfrm>
              <a:off x="2904350" y="2711441"/>
              <a:ext cx="317500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51" name="Rectangle 322"/>
            <p:cNvSpPr/>
            <p:nvPr/>
          </p:nvSpPr>
          <p:spPr>
            <a:xfrm>
              <a:off x="3299334" y="2711441"/>
              <a:ext cx="317500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52" name="Rectangle 323"/>
            <p:cNvSpPr/>
            <p:nvPr/>
          </p:nvSpPr>
          <p:spPr>
            <a:xfrm>
              <a:off x="3694318" y="2711441"/>
              <a:ext cx="317500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53" name="Rectangle 324"/>
            <p:cNvSpPr/>
            <p:nvPr/>
          </p:nvSpPr>
          <p:spPr>
            <a:xfrm>
              <a:off x="4089302" y="2711441"/>
              <a:ext cx="317500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54" name="Rectangle 325"/>
            <p:cNvSpPr/>
            <p:nvPr/>
          </p:nvSpPr>
          <p:spPr>
            <a:xfrm>
              <a:off x="4484286" y="2711441"/>
              <a:ext cx="314325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55" name="Rectangle 326"/>
            <p:cNvSpPr/>
            <p:nvPr/>
          </p:nvSpPr>
          <p:spPr>
            <a:xfrm>
              <a:off x="4876095" y="2711441"/>
              <a:ext cx="314325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56" name="Rectangle 327"/>
            <p:cNvSpPr/>
            <p:nvPr/>
          </p:nvSpPr>
          <p:spPr>
            <a:xfrm>
              <a:off x="5267904" y="2711441"/>
              <a:ext cx="314325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57" name="Rectangle 328"/>
            <p:cNvSpPr/>
            <p:nvPr/>
          </p:nvSpPr>
          <p:spPr>
            <a:xfrm>
              <a:off x="5659713" y="2711441"/>
              <a:ext cx="317500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58" name="Rectangle 329"/>
            <p:cNvSpPr/>
            <p:nvPr/>
          </p:nvSpPr>
          <p:spPr>
            <a:xfrm>
              <a:off x="6054700" y="2711441"/>
              <a:ext cx="317500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grpSp>
        <p:nvGrpSpPr>
          <p:cNvPr id="113" name="组合 112"/>
          <p:cNvGrpSpPr/>
          <p:nvPr/>
        </p:nvGrpSpPr>
        <p:grpSpPr>
          <a:xfrm>
            <a:off x="2863938" y="2544117"/>
            <a:ext cx="3467850" cy="110729"/>
            <a:chOff x="2904350" y="2544117"/>
            <a:chExt cx="3467850" cy="110729"/>
          </a:xfrm>
          <a:solidFill>
            <a:srgbClr val="FFFF00"/>
          </a:solidFill>
        </p:grpSpPr>
        <p:sp>
          <p:nvSpPr>
            <p:cNvPr id="60" name="Rectangle 321"/>
            <p:cNvSpPr/>
            <p:nvPr/>
          </p:nvSpPr>
          <p:spPr>
            <a:xfrm>
              <a:off x="2904350" y="2544117"/>
              <a:ext cx="317500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61" name="Rectangle 322"/>
            <p:cNvSpPr/>
            <p:nvPr/>
          </p:nvSpPr>
          <p:spPr>
            <a:xfrm>
              <a:off x="3299334" y="2544117"/>
              <a:ext cx="317500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62" name="Rectangle 323"/>
            <p:cNvSpPr/>
            <p:nvPr/>
          </p:nvSpPr>
          <p:spPr>
            <a:xfrm>
              <a:off x="3694318" y="2544117"/>
              <a:ext cx="317500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63" name="Rectangle 324"/>
            <p:cNvSpPr/>
            <p:nvPr/>
          </p:nvSpPr>
          <p:spPr>
            <a:xfrm>
              <a:off x="4089302" y="2544117"/>
              <a:ext cx="317500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64" name="Rectangle 325"/>
            <p:cNvSpPr/>
            <p:nvPr/>
          </p:nvSpPr>
          <p:spPr>
            <a:xfrm>
              <a:off x="4484286" y="2544117"/>
              <a:ext cx="314325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65" name="Rectangle 326"/>
            <p:cNvSpPr/>
            <p:nvPr/>
          </p:nvSpPr>
          <p:spPr>
            <a:xfrm>
              <a:off x="4876095" y="2544117"/>
              <a:ext cx="314325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66" name="Rectangle 327"/>
            <p:cNvSpPr/>
            <p:nvPr/>
          </p:nvSpPr>
          <p:spPr>
            <a:xfrm>
              <a:off x="5267904" y="2544117"/>
              <a:ext cx="314325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67" name="Rectangle 328"/>
            <p:cNvSpPr/>
            <p:nvPr/>
          </p:nvSpPr>
          <p:spPr>
            <a:xfrm>
              <a:off x="5659713" y="2544117"/>
              <a:ext cx="317500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68" name="Rectangle 329"/>
            <p:cNvSpPr/>
            <p:nvPr/>
          </p:nvSpPr>
          <p:spPr>
            <a:xfrm>
              <a:off x="6054700" y="2544117"/>
              <a:ext cx="317500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grpSp>
        <p:nvGrpSpPr>
          <p:cNvPr id="110" name="组合 109"/>
          <p:cNvGrpSpPr/>
          <p:nvPr/>
        </p:nvGrpSpPr>
        <p:grpSpPr>
          <a:xfrm>
            <a:off x="2863938" y="2878765"/>
            <a:ext cx="3467850" cy="110729"/>
            <a:chOff x="2904350" y="2878765"/>
            <a:chExt cx="3467850" cy="110729"/>
          </a:xfrm>
          <a:solidFill>
            <a:srgbClr val="FFFF00"/>
          </a:solidFill>
        </p:grpSpPr>
        <p:sp>
          <p:nvSpPr>
            <p:cNvPr id="70" name="Rectangle 321"/>
            <p:cNvSpPr/>
            <p:nvPr/>
          </p:nvSpPr>
          <p:spPr>
            <a:xfrm>
              <a:off x="2904350" y="2878765"/>
              <a:ext cx="317500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71" name="Rectangle 322"/>
            <p:cNvSpPr/>
            <p:nvPr/>
          </p:nvSpPr>
          <p:spPr>
            <a:xfrm>
              <a:off x="3299334" y="2878765"/>
              <a:ext cx="317500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72" name="Rectangle 323"/>
            <p:cNvSpPr/>
            <p:nvPr/>
          </p:nvSpPr>
          <p:spPr>
            <a:xfrm>
              <a:off x="3694318" y="2878765"/>
              <a:ext cx="317500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73" name="Rectangle 324"/>
            <p:cNvSpPr/>
            <p:nvPr/>
          </p:nvSpPr>
          <p:spPr>
            <a:xfrm>
              <a:off x="4089302" y="2878765"/>
              <a:ext cx="317500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74" name="Rectangle 325"/>
            <p:cNvSpPr/>
            <p:nvPr/>
          </p:nvSpPr>
          <p:spPr>
            <a:xfrm>
              <a:off x="4484286" y="2878765"/>
              <a:ext cx="314325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75" name="Rectangle 326"/>
            <p:cNvSpPr/>
            <p:nvPr/>
          </p:nvSpPr>
          <p:spPr>
            <a:xfrm>
              <a:off x="4876095" y="2878765"/>
              <a:ext cx="314325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76" name="Rectangle 327"/>
            <p:cNvSpPr/>
            <p:nvPr/>
          </p:nvSpPr>
          <p:spPr>
            <a:xfrm>
              <a:off x="5267904" y="2878765"/>
              <a:ext cx="314325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77" name="Rectangle 328"/>
            <p:cNvSpPr/>
            <p:nvPr/>
          </p:nvSpPr>
          <p:spPr>
            <a:xfrm>
              <a:off x="5659713" y="2878765"/>
              <a:ext cx="317500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78" name="Rectangle 329"/>
            <p:cNvSpPr/>
            <p:nvPr/>
          </p:nvSpPr>
          <p:spPr>
            <a:xfrm>
              <a:off x="6054700" y="2878765"/>
              <a:ext cx="317500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2863938" y="2376793"/>
            <a:ext cx="3467850" cy="110729"/>
            <a:chOff x="2904350" y="2376793"/>
            <a:chExt cx="3467850" cy="110729"/>
          </a:xfrm>
          <a:solidFill>
            <a:srgbClr val="FFFF00"/>
          </a:solidFill>
        </p:grpSpPr>
        <p:sp>
          <p:nvSpPr>
            <p:cNvPr id="80" name="Rectangle 321"/>
            <p:cNvSpPr/>
            <p:nvPr/>
          </p:nvSpPr>
          <p:spPr>
            <a:xfrm>
              <a:off x="2904350" y="2376793"/>
              <a:ext cx="317500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81" name="Rectangle 322"/>
            <p:cNvSpPr/>
            <p:nvPr/>
          </p:nvSpPr>
          <p:spPr>
            <a:xfrm>
              <a:off x="3299334" y="2376793"/>
              <a:ext cx="317500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82" name="Rectangle 323"/>
            <p:cNvSpPr/>
            <p:nvPr/>
          </p:nvSpPr>
          <p:spPr>
            <a:xfrm>
              <a:off x="3694318" y="2376793"/>
              <a:ext cx="317500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83" name="Rectangle 324"/>
            <p:cNvSpPr/>
            <p:nvPr/>
          </p:nvSpPr>
          <p:spPr>
            <a:xfrm>
              <a:off x="4089302" y="2376793"/>
              <a:ext cx="317500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84" name="Rectangle 325"/>
            <p:cNvSpPr/>
            <p:nvPr/>
          </p:nvSpPr>
          <p:spPr>
            <a:xfrm>
              <a:off x="4484286" y="2376793"/>
              <a:ext cx="314325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85" name="Rectangle 326"/>
            <p:cNvSpPr/>
            <p:nvPr/>
          </p:nvSpPr>
          <p:spPr>
            <a:xfrm>
              <a:off x="4876095" y="2376793"/>
              <a:ext cx="314325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86" name="Rectangle 327"/>
            <p:cNvSpPr/>
            <p:nvPr/>
          </p:nvSpPr>
          <p:spPr>
            <a:xfrm>
              <a:off x="5267904" y="2376793"/>
              <a:ext cx="314325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87" name="Rectangle 328"/>
            <p:cNvSpPr/>
            <p:nvPr/>
          </p:nvSpPr>
          <p:spPr>
            <a:xfrm>
              <a:off x="5659713" y="2376793"/>
              <a:ext cx="317500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88" name="Rectangle 329"/>
            <p:cNvSpPr/>
            <p:nvPr/>
          </p:nvSpPr>
          <p:spPr>
            <a:xfrm>
              <a:off x="6054700" y="2376793"/>
              <a:ext cx="317500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2863938" y="3046086"/>
            <a:ext cx="3467850" cy="110729"/>
            <a:chOff x="2904350" y="3046086"/>
            <a:chExt cx="3467850" cy="110729"/>
          </a:xfrm>
          <a:solidFill>
            <a:srgbClr val="FFFF00"/>
          </a:solidFill>
        </p:grpSpPr>
        <p:sp>
          <p:nvSpPr>
            <p:cNvPr id="90" name="Rectangle 321"/>
            <p:cNvSpPr/>
            <p:nvPr/>
          </p:nvSpPr>
          <p:spPr>
            <a:xfrm>
              <a:off x="2904350" y="3046086"/>
              <a:ext cx="317500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91" name="Rectangle 322"/>
            <p:cNvSpPr/>
            <p:nvPr/>
          </p:nvSpPr>
          <p:spPr>
            <a:xfrm>
              <a:off x="3299334" y="3046086"/>
              <a:ext cx="317500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92" name="Rectangle 323"/>
            <p:cNvSpPr/>
            <p:nvPr/>
          </p:nvSpPr>
          <p:spPr>
            <a:xfrm>
              <a:off x="3694318" y="3046086"/>
              <a:ext cx="317500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93" name="Rectangle 324"/>
            <p:cNvSpPr/>
            <p:nvPr/>
          </p:nvSpPr>
          <p:spPr>
            <a:xfrm>
              <a:off x="4089302" y="3046086"/>
              <a:ext cx="317500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94" name="Rectangle 325"/>
            <p:cNvSpPr/>
            <p:nvPr/>
          </p:nvSpPr>
          <p:spPr>
            <a:xfrm>
              <a:off x="4484286" y="3046086"/>
              <a:ext cx="314325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95" name="Rectangle 326"/>
            <p:cNvSpPr/>
            <p:nvPr/>
          </p:nvSpPr>
          <p:spPr>
            <a:xfrm>
              <a:off x="4876095" y="3046086"/>
              <a:ext cx="314325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96" name="Rectangle 327"/>
            <p:cNvSpPr/>
            <p:nvPr/>
          </p:nvSpPr>
          <p:spPr>
            <a:xfrm>
              <a:off x="5267904" y="3046086"/>
              <a:ext cx="314325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97" name="Rectangle 328"/>
            <p:cNvSpPr/>
            <p:nvPr/>
          </p:nvSpPr>
          <p:spPr>
            <a:xfrm>
              <a:off x="5659713" y="3046086"/>
              <a:ext cx="317500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98" name="Rectangle 329"/>
            <p:cNvSpPr/>
            <p:nvPr/>
          </p:nvSpPr>
          <p:spPr>
            <a:xfrm>
              <a:off x="6054700" y="3046086"/>
              <a:ext cx="317500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grpSp>
        <p:nvGrpSpPr>
          <p:cNvPr id="116" name="组合 115"/>
          <p:cNvGrpSpPr/>
          <p:nvPr/>
        </p:nvGrpSpPr>
        <p:grpSpPr>
          <a:xfrm>
            <a:off x="2863938" y="1874821"/>
            <a:ext cx="3467850" cy="110729"/>
            <a:chOff x="2904350" y="1874821"/>
            <a:chExt cx="3467850" cy="110729"/>
          </a:xfrm>
          <a:solidFill>
            <a:srgbClr val="FFFF00"/>
          </a:solidFill>
        </p:grpSpPr>
        <p:sp>
          <p:nvSpPr>
            <p:cNvPr id="100" name="Rectangle 321"/>
            <p:cNvSpPr/>
            <p:nvPr/>
          </p:nvSpPr>
          <p:spPr>
            <a:xfrm>
              <a:off x="2904350" y="1874821"/>
              <a:ext cx="317500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101" name="Rectangle 322"/>
            <p:cNvSpPr/>
            <p:nvPr/>
          </p:nvSpPr>
          <p:spPr>
            <a:xfrm>
              <a:off x="3299334" y="1874821"/>
              <a:ext cx="317500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102" name="Rectangle 323"/>
            <p:cNvSpPr/>
            <p:nvPr/>
          </p:nvSpPr>
          <p:spPr>
            <a:xfrm>
              <a:off x="3694318" y="1874821"/>
              <a:ext cx="317500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103" name="Rectangle 324"/>
            <p:cNvSpPr/>
            <p:nvPr/>
          </p:nvSpPr>
          <p:spPr>
            <a:xfrm>
              <a:off x="4089302" y="1874821"/>
              <a:ext cx="317500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104" name="Rectangle 325"/>
            <p:cNvSpPr/>
            <p:nvPr/>
          </p:nvSpPr>
          <p:spPr>
            <a:xfrm>
              <a:off x="4484286" y="1874821"/>
              <a:ext cx="314325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105" name="Rectangle 326"/>
            <p:cNvSpPr/>
            <p:nvPr/>
          </p:nvSpPr>
          <p:spPr>
            <a:xfrm>
              <a:off x="4876095" y="1874821"/>
              <a:ext cx="314325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106" name="Rectangle 327"/>
            <p:cNvSpPr/>
            <p:nvPr/>
          </p:nvSpPr>
          <p:spPr>
            <a:xfrm>
              <a:off x="5267904" y="1874821"/>
              <a:ext cx="314325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107" name="Rectangle 328"/>
            <p:cNvSpPr/>
            <p:nvPr/>
          </p:nvSpPr>
          <p:spPr>
            <a:xfrm>
              <a:off x="5659713" y="1874821"/>
              <a:ext cx="317500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108" name="Rectangle 329"/>
            <p:cNvSpPr/>
            <p:nvPr/>
          </p:nvSpPr>
          <p:spPr>
            <a:xfrm>
              <a:off x="6054700" y="1874821"/>
              <a:ext cx="317500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654100" y="3359931"/>
            <a:ext cx="1577640" cy="111919"/>
            <a:chOff x="656565" y="3359931"/>
            <a:chExt cx="1577640" cy="111919"/>
          </a:xfrm>
        </p:grpSpPr>
        <p:sp>
          <p:nvSpPr>
            <p:cNvPr id="220" name="Rectangle 203"/>
            <p:cNvSpPr/>
            <p:nvPr/>
          </p:nvSpPr>
          <p:spPr>
            <a:xfrm>
              <a:off x="656565" y="3359931"/>
              <a:ext cx="317500" cy="111919"/>
            </a:xfrm>
            <a:prstGeom prst="rect">
              <a:avLst/>
            </a:prstGeom>
            <a:solidFill>
              <a:srgbClr val="92D050"/>
            </a:solidFill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21" name="Rectangle 204"/>
            <p:cNvSpPr/>
            <p:nvPr/>
          </p:nvSpPr>
          <p:spPr>
            <a:xfrm>
              <a:off x="1079257" y="3359931"/>
              <a:ext cx="314325" cy="111919"/>
            </a:xfrm>
            <a:prstGeom prst="rect">
              <a:avLst/>
            </a:prstGeom>
            <a:solidFill>
              <a:srgbClr val="92D050"/>
            </a:solidFill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22" name="Rectangle 205"/>
            <p:cNvSpPr/>
            <p:nvPr/>
          </p:nvSpPr>
          <p:spPr>
            <a:xfrm>
              <a:off x="1498774" y="3359931"/>
              <a:ext cx="314325" cy="111919"/>
            </a:xfrm>
            <a:prstGeom prst="rect">
              <a:avLst/>
            </a:prstGeom>
            <a:solidFill>
              <a:srgbClr val="92D050"/>
            </a:solidFill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23" name="Rectangle 206"/>
            <p:cNvSpPr/>
            <p:nvPr/>
          </p:nvSpPr>
          <p:spPr>
            <a:xfrm>
              <a:off x="1918292" y="3359931"/>
              <a:ext cx="315913" cy="111919"/>
            </a:xfrm>
            <a:prstGeom prst="rect">
              <a:avLst/>
            </a:prstGeom>
            <a:solidFill>
              <a:srgbClr val="92D050"/>
            </a:solidFill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54100" y="3861414"/>
            <a:ext cx="1577640" cy="111919"/>
            <a:chOff x="656565" y="3861414"/>
            <a:chExt cx="1577640" cy="111919"/>
          </a:xfrm>
        </p:grpSpPr>
        <p:sp>
          <p:nvSpPr>
            <p:cNvPr id="226" name="Rectangle 203"/>
            <p:cNvSpPr/>
            <p:nvPr/>
          </p:nvSpPr>
          <p:spPr>
            <a:xfrm>
              <a:off x="656565" y="3861414"/>
              <a:ext cx="317500" cy="111919"/>
            </a:xfrm>
            <a:prstGeom prst="rect">
              <a:avLst/>
            </a:prstGeom>
            <a:solidFill>
              <a:srgbClr val="92D050"/>
            </a:solidFill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27" name="Rectangle 204"/>
            <p:cNvSpPr/>
            <p:nvPr/>
          </p:nvSpPr>
          <p:spPr>
            <a:xfrm>
              <a:off x="1079257" y="3861414"/>
              <a:ext cx="314325" cy="111919"/>
            </a:xfrm>
            <a:prstGeom prst="rect">
              <a:avLst/>
            </a:prstGeom>
            <a:solidFill>
              <a:srgbClr val="92D050"/>
            </a:solidFill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28" name="Rectangle 205"/>
            <p:cNvSpPr/>
            <p:nvPr/>
          </p:nvSpPr>
          <p:spPr>
            <a:xfrm>
              <a:off x="1498774" y="3861414"/>
              <a:ext cx="314325" cy="111919"/>
            </a:xfrm>
            <a:prstGeom prst="rect">
              <a:avLst/>
            </a:prstGeom>
            <a:solidFill>
              <a:srgbClr val="92D050"/>
            </a:solidFill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29" name="Rectangle 206"/>
            <p:cNvSpPr/>
            <p:nvPr/>
          </p:nvSpPr>
          <p:spPr>
            <a:xfrm>
              <a:off x="1918292" y="3861414"/>
              <a:ext cx="315913" cy="111919"/>
            </a:xfrm>
            <a:prstGeom prst="rect">
              <a:avLst/>
            </a:prstGeom>
            <a:solidFill>
              <a:srgbClr val="92D050"/>
            </a:solidFill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54100" y="4028575"/>
            <a:ext cx="1577640" cy="111919"/>
            <a:chOff x="656565" y="4028575"/>
            <a:chExt cx="1577640" cy="111919"/>
          </a:xfrm>
        </p:grpSpPr>
        <p:sp>
          <p:nvSpPr>
            <p:cNvPr id="232" name="Rectangle 203"/>
            <p:cNvSpPr/>
            <p:nvPr/>
          </p:nvSpPr>
          <p:spPr>
            <a:xfrm>
              <a:off x="656565" y="4028575"/>
              <a:ext cx="317500" cy="111919"/>
            </a:xfrm>
            <a:prstGeom prst="rect">
              <a:avLst/>
            </a:prstGeom>
            <a:solidFill>
              <a:srgbClr val="92D050"/>
            </a:solidFill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33" name="Rectangle 204"/>
            <p:cNvSpPr/>
            <p:nvPr/>
          </p:nvSpPr>
          <p:spPr>
            <a:xfrm>
              <a:off x="1079257" y="4028575"/>
              <a:ext cx="314325" cy="111919"/>
            </a:xfrm>
            <a:prstGeom prst="rect">
              <a:avLst/>
            </a:prstGeom>
            <a:solidFill>
              <a:srgbClr val="92D050"/>
            </a:solidFill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34" name="Rectangle 205"/>
            <p:cNvSpPr/>
            <p:nvPr/>
          </p:nvSpPr>
          <p:spPr>
            <a:xfrm>
              <a:off x="1498774" y="4028575"/>
              <a:ext cx="314325" cy="111919"/>
            </a:xfrm>
            <a:prstGeom prst="rect">
              <a:avLst/>
            </a:prstGeom>
            <a:solidFill>
              <a:srgbClr val="92D050"/>
            </a:solidFill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35" name="Rectangle 206"/>
            <p:cNvSpPr/>
            <p:nvPr/>
          </p:nvSpPr>
          <p:spPr>
            <a:xfrm>
              <a:off x="1918292" y="4028575"/>
              <a:ext cx="315913" cy="111919"/>
            </a:xfrm>
            <a:prstGeom prst="rect">
              <a:avLst/>
            </a:prstGeom>
            <a:solidFill>
              <a:srgbClr val="92D050"/>
            </a:solidFill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54100" y="4195736"/>
            <a:ext cx="1577640" cy="111919"/>
            <a:chOff x="656565" y="4195736"/>
            <a:chExt cx="1577640" cy="111919"/>
          </a:xfrm>
        </p:grpSpPr>
        <p:sp>
          <p:nvSpPr>
            <p:cNvPr id="237" name="Rectangle 203"/>
            <p:cNvSpPr/>
            <p:nvPr/>
          </p:nvSpPr>
          <p:spPr>
            <a:xfrm>
              <a:off x="656565" y="4195736"/>
              <a:ext cx="317500" cy="111919"/>
            </a:xfrm>
            <a:prstGeom prst="rect">
              <a:avLst/>
            </a:prstGeom>
            <a:solidFill>
              <a:srgbClr val="92D050"/>
            </a:solidFill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38" name="Rectangle 204"/>
            <p:cNvSpPr/>
            <p:nvPr/>
          </p:nvSpPr>
          <p:spPr>
            <a:xfrm>
              <a:off x="1079257" y="4195736"/>
              <a:ext cx="314325" cy="111919"/>
            </a:xfrm>
            <a:prstGeom prst="rect">
              <a:avLst/>
            </a:prstGeom>
            <a:solidFill>
              <a:srgbClr val="92D050"/>
            </a:solidFill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39" name="Rectangle 205"/>
            <p:cNvSpPr/>
            <p:nvPr/>
          </p:nvSpPr>
          <p:spPr>
            <a:xfrm>
              <a:off x="1498774" y="4195736"/>
              <a:ext cx="314325" cy="111919"/>
            </a:xfrm>
            <a:prstGeom prst="rect">
              <a:avLst/>
            </a:prstGeom>
            <a:solidFill>
              <a:srgbClr val="92D050"/>
            </a:solidFill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40" name="Rectangle 206"/>
            <p:cNvSpPr/>
            <p:nvPr/>
          </p:nvSpPr>
          <p:spPr>
            <a:xfrm>
              <a:off x="1918292" y="4195736"/>
              <a:ext cx="315913" cy="111919"/>
            </a:xfrm>
            <a:prstGeom prst="rect">
              <a:avLst/>
            </a:prstGeom>
            <a:solidFill>
              <a:srgbClr val="92D050"/>
            </a:solidFill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654100" y="4362897"/>
            <a:ext cx="1577640" cy="111919"/>
            <a:chOff x="656565" y="4362897"/>
            <a:chExt cx="1577640" cy="111919"/>
          </a:xfrm>
        </p:grpSpPr>
        <p:sp>
          <p:nvSpPr>
            <p:cNvPr id="242" name="Rectangle 203"/>
            <p:cNvSpPr/>
            <p:nvPr/>
          </p:nvSpPr>
          <p:spPr>
            <a:xfrm>
              <a:off x="656565" y="4362897"/>
              <a:ext cx="317500" cy="111919"/>
            </a:xfrm>
            <a:prstGeom prst="rect">
              <a:avLst/>
            </a:prstGeom>
            <a:solidFill>
              <a:srgbClr val="92D050"/>
            </a:solidFill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43" name="Rectangle 204"/>
            <p:cNvSpPr/>
            <p:nvPr/>
          </p:nvSpPr>
          <p:spPr>
            <a:xfrm>
              <a:off x="1079257" y="4362897"/>
              <a:ext cx="314325" cy="111919"/>
            </a:xfrm>
            <a:prstGeom prst="rect">
              <a:avLst/>
            </a:prstGeom>
            <a:solidFill>
              <a:srgbClr val="92D050"/>
            </a:solidFill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44" name="Rectangle 205"/>
            <p:cNvSpPr/>
            <p:nvPr/>
          </p:nvSpPr>
          <p:spPr>
            <a:xfrm>
              <a:off x="1498774" y="4362897"/>
              <a:ext cx="314325" cy="111919"/>
            </a:xfrm>
            <a:prstGeom prst="rect">
              <a:avLst/>
            </a:prstGeom>
            <a:solidFill>
              <a:srgbClr val="92D050"/>
            </a:solidFill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45" name="Rectangle 206"/>
            <p:cNvSpPr/>
            <p:nvPr/>
          </p:nvSpPr>
          <p:spPr>
            <a:xfrm>
              <a:off x="1918292" y="4362897"/>
              <a:ext cx="315913" cy="111919"/>
            </a:xfrm>
            <a:prstGeom prst="rect">
              <a:avLst/>
            </a:prstGeom>
            <a:solidFill>
              <a:srgbClr val="92D050"/>
            </a:solidFill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54100" y="4530061"/>
            <a:ext cx="1577640" cy="111919"/>
            <a:chOff x="656565" y="4530061"/>
            <a:chExt cx="1577640" cy="111919"/>
          </a:xfrm>
        </p:grpSpPr>
        <p:sp>
          <p:nvSpPr>
            <p:cNvPr id="247" name="Rectangle 203"/>
            <p:cNvSpPr/>
            <p:nvPr/>
          </p:nvSpPr>
          <p:spPr>
            <a:xfrm>
              <a:off x="656565" y="4530061"/>
              <a:ext cx="317500" cy="111919"/>
            </a:xfrm>
            <a:prstGeom prst="rect">
              <a:avLst/>
            </a:prstGeom>
            <a:solidFill>
              <a:srgbClr val="92D050"/>
            </a:solidFill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48" name="Rectangle 204"/>
            <p:cNvSpPr/>
            <p:nvPr/>
          </p:nvSpPr>
          <p:spPr>
            <a:xfrm>
              <a:off x="1079257" y="4530061"/>
              <a:ext cx="314325" cy="111919"/>
            </a:xfrm>
            <a:prstGeom prst="rect">
              <a:avLst/>
            </a:prstGeom>
            <a:solidFill>
              <a:srgbClr val="92D050"/>
            </a:solidFill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49" name="Rectangle 205"/>
            <p:cNvSpPr/>
            <p:nvPr/>
          </p:nvSpPr>
          <p:spPr>
            <a:xfrm>
              <a:off x="1498774" y="4530061"/>
              <a:ext cx="314325" cy="111919"/>
            </a:xfrm>
            <a:prstGeom prst="rect">
              <a:avLst/>
            </a:prstGeom>
            <a:solidFill>
              <a:srgbClr val="92D050"/>
            </a:solidFill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50" name="Rectangle 206"/>
            <p:cNvSpPr/>
            <p:nvPr/>
          </p:nvSpPr>
          <p:spPr>
            <a:xfrm>
              <a:off x="1918292" y="4530061"/>
              <a:ext cx="315913" cy="111919"/>
            </a:xfrm>
            <a:prstGeom prst="rect">
              <a:avLst/>
            </a:prstGeom>
            <a:solidFill>
              <a:srgbClr val="92D050"/>
            </a:solidFill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654100" y="3527092"/>
            <a:ext cx="1577640" cy="111919"/>
            <a:chOff x="656565" y="3527092"/>
            <a:chExt cx="1577640" cy="111919"/>
          </a:xfrm>
        </p:grpSpPr>
        <p:sp>
          <p:nvSpPr>
            <p:cNvPr id="252" name="Rectangle 203"/>
            <p:cNvSpPr/>
            <p:nvPr/>
          </p:nvSpPr>
          <p:spPr>
            <a:xfrm>
              <a:off x="656565" y="3527092"/>
              <a:ext cx="317500" cy="111919"/>
            </a:xfrm>
            <a:prstGeom prst="rect">
              <a:avLst/>
            </a:prstGeom>
            <a:solidFill>
              <a:srgbClr val="92D050"/>
            </a:solidFill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53" name="Rectangle 204"/>
            <p:cNvSpPr/>
            <p:nvPr/>
          </p:nvSpPr>
          <p:spPr>
            <a:xfrm>
              <a:off x="1079257" y="3527092"/>
              <a:ext cx="314325" cy="111919"/>
            </a:xfrm>
            <a:prstGeom prst="rect">
              <a:avLst/>
            </a:prstGeom>
            <a:solidFill>
              <a:srgbClr val="92D050"/>
            </a:solidFill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54" name="Rectangle 205"/>
            <p:cNvSpPr/>
            <p:nvPr/>
          </p:nvSpPr>
          <p:spPr>
            <a:xfrm>
              <a:off x="1498774" y="3527092"/>
              <a:ext cx="314325" cy="111919"/>
            </a:xfrm>
            <a:prstGeom prst="rect">
              <a:avLst/>
            </a:prstGeom>
            <a:solidFill>
              <a:srgbClr val="92D050"/>
            </a:solidFill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55" name="Rectangle 206"/>
            <p:cNvSpPr/>
            <p:nvPr/>
          </p:nvSpPr>
          <p:spPr>
            <a:xfrm>
              <a:off x="1918292" y="3527092"/>
              <a:ext cx="315913" cy="111919"/>
            </a:xfrm>
            <a:prstGeom prst="rect">
              <a:avLst/>
            </a:prstGeom>
            <a:solidFill>
              <a:srgbClr val="92D050"/>
            </a:solidFill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654100" y="3694253"/>
            <a:ext cx="1577640" cy="111919"/>
            <a:chOff x="656565" y="3694253"/>
            <a:chExt cx="1577640" cy="111919"/>
          </a:xfrm>
        </p:grpSpPr>
        <p:sp>
          <p:nvSpPr>
            <p:cNvPr id="257" name="Rectangle 203"/>
            <p:cNvSpPr/>
            <p:nvPr/>
          </p:nvSpPr>
          <p:spPr>
            <a:xfrm>
              <a:off x="656565" y="3694253"/>
              <a:ext cx="317500" cy="111919"/>
            </a:xfrm>
            <a:prstGeom prst="rect">
              <a:avLst/>
            </a:prstGeom>
            <a:solidFill>
              <a:srgbClr val="92D050"/>
            </a:solidFill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58" name="Rectangle 204"/>
            <p:cNvSpPr/>
            <p:nvPr/>
          </p:nvSpPr>
          <p:spPr>
            <a:xfrm>
              <a:off x="1079257" y="3694253"/>
              <a:ext cx="314325" cy="111919"/>
            </a:xfrm>
            <a:prstGeom prst="rect">
              <a:avLst/>
            </a:prstGeom>
            <a:solidFill>
              <a:srgbClr val="92D050"/>
            </a:solidFill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59" name="Rectangle 205"/>
            <p:cNvSpPr/>
            <p:nvPr/>
          </p:nvSpPr>
          <p:spPr>
            <a:xfrm>
              <a:off x="1498774" y="3694253"/>
              <a:ext cx="314325" cy="111919"/>
            </a:xfrm>
            <a:prstGeom prst="rect">
              <a:avLst/>
            </a:prstGeom>
            <a:solidFill>
              <a:srgbClr val="92D050"/>
            </a:solidFill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60" name="Rectangle 206"/>
            <p:cNvSpPr/>
            <p:nvPr/>
          </p:nvSpPr>
          <p:spPr>
            <a:xfrm>
              <a:off x="1918292" y="3694253"/>
              <a:ext cx="315913" cy="111919"/>
            </a:xfrm>
            <a:prstGeom prst="rect">
              <a:avLst/>
            </a:prstGeom>
            <a:solidFill>
              <a:srgbClr val="92D050"/>
            </a:solidFill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863938" y="3527254"/>
            <a:ext cx="3467850" cy="110729"/>
            <a:chOff x="2863938" y="3527254"/>
            <a:chExt cx="3467850" cy="110729"/>
          </a:xfrm>
          <a:solidFill>
            <a:srgbClr val="FF99FF"/>
          </a:solidFill>
        </p:grpSpPr>
        <p:sp>
          <p:nvSpPr>
            <p:cNvPr id="262" name="Rectangle 321"/>
            <p:cNvSpPr/>
            <p:nvPr/>
          </p:nvSpPr>
          <p:spPr>
            <a:xfrm>
              <a:off x="2863938" y="3527254"/>
              <a:ext cx="317500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263" name="Rectangle 322"/>
            <p:cNvSpPr/>
            <p:nvPr/>
          </p:nvSpPr>
          <p:spPr>
            <a:xfrm>
              <a:off x="3258922" y="3527254"/>
              <a:ext cx="317500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264" name="Rectangle 323"/>
            <p:cNvSpPr/>
            <p:nvPr/>
          </p:nvSpPr>
          <p:spPr>
            <a:xfrm>
              <a:off x="3653906" y="3527254"/>
              <a:ext cx="317500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265" name="Rectangle 324"/>
            <p:cNvSpPr/>
            <p:nvPr/>
          </p:nvSpPr>
          <p:spPr>
            <a:xfrm>
              <a:off x="4048890" y="3527254"/>
              <a:ext cx="317500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266" name="Rectangle 325"/>
            <p:cNvSpPr/>
            <p:nvPr/>
          </p:nvSpPr>
          <p:spPr>
            <a:xfrm>
              <a:off x="4443874" y="3527254"/>
              <a:ext cx="314325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267" name="Rectangle 326"/>
            <p:cNvSpPr/>
            <p:nvPr/>
          </p:nvSpPr>
          <p:spPr>
            <a:xfrm>
              <a:off x="4835683" y="3527254"/>
              <a:ext cx="314325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268" name="Rectangle 327"/>
            <p:cNvSpPr/>
            <p:nvPr/>
          </p:nvSpPr>
          <p:spPr>
            <a:xfrm>
              <a:off x="5227492" y="3527254"/>
              <a:ext cx="314325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269" name="Rectangle 328"/>
            <p:cNvSpPr/>
            <p:nvPr/>
          </p:nvSpPr>
          <p:spPr>
            <a:xfrm>
              <a:off x="5619301" y="3527254"/>
              <a:ext cx="317500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270" name="Rectangle 329"/>
            <p:cNvSpPr/>
            <p:nvPr/>
          </p:nvSpPr>
          <p:spPr>
            <a:xfrm>
              <a:off x="6014288" y="3527254"/>
              <a:ext cx="317500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863938" y="3694578"/>
            <a:ext cx="3467850" cy="110729"/>
            <a:chOff x="2863938" y="3694578"/>
            <a:chExt cx="3467850" cy="110729"/>
          </a:xfrm>
          <a:solidFill>
            <a:srgbClr val="FF99FF"/>
          </a:solidFill>
        </p:grpSpPr>
        <p:sp>
          <p:nvSpPr>
            <p:cNvPr id="271" name="Rectangle 321"/>
            <p:cNvSpPr/>
            <p:nvPr/>
          </p:nvSpPr>
          <p:spPr>
            <a:xfrm>
              <a:off x="2863938" y="3694578"/>
              <a:ext cx="317500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272" name="Rectangle 322"/>
            <p:cNvSpPr/>
            <p:nvPr/>
          </p:nvSpPr>
          <p:spPr>
            <a:xfrm>
              <a:off x="3258922" y="3694578"/>
              <a:ext cx="317500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273" name="Rectangle 323"/>
            <p:cNvSpPr/>
            <p:nvPr/>
          </p:nvSpPr>
          <p:spPr>
            <a:xfrm>
              <a:off x="3653906" y="3694578"/>
              <a:ext cx="317500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274" name="Rectangle 324"/>
            <p:cNvSpPr/>
            <p:nvPr/>
          </p:nvSpPr>
          <p:spPr>
            <a:xfrm>
              <a:off x="4048890" y="3694578"/>
              <a:ext cx="317500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275" name="Rectangle 325"/>
            <p:cNvSpPr/>
            <p:nvPr/>
          </p:nvSpPr>
          <p:spPr>
            <a:xfrm>
              <a:off x="4443874" y="3694578"/>
              <a:ext cx="314325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276" name="Rectangle 326"/>
            <p:cNvSpPr/>
            <p:nvPr/>
          </p:nvSpPr>
          <p:spPr>
            <a:xfrm>
              <a:off x="4835683" y="3694578"/>
              <a:ext cx="314325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277" name="Rectangle 327"/>
            <p:cNvSpPr/>
            <p:nvPr/>
          </p:nvSpPr>
          <p:spPr>
            <a:xfrm>
              <a:off x="5227492" y="3694578"/>
              <a:ext cx="314325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278" name="Rectangle 328"/>
            <p:cNvSpPr/>
            <p:nvPr/>
          </p:nvSpPr>
          <p:spPr>
            <a:xfrm>
              <a:off x="5619301" y="3694578"/>
              <a:ext cx="317500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279" name="Rectangle 329"/>
            <p:cNvSpPr/>
            <p:nvPr/>
          </p:nvSpPr>
          <p:spPr>
            <a:xfrm>
              <a:off x="6014288" y="3694578"/>
              <a:ext cx="317500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2863938" y="4196550"/>
            <a:ext cx="3467850" cy="110729"/>
            <a:chOff x="2863938" y="4196550"/>
            <a:chExt cx="3467850" cy="110729"/>
          </a:xfrm>
          <a:solidFill>
            <a:srgbClr val="0070C0"/>
          </a:solidFill>
        </p:grpSpPr>
        <p:sp>
          <p:nvSpPr>
            <p:cNvPr id="280" name="Rectangle 321"/>
            <p:cNvSpPr/>
            <p:nvPr/>
          </p:nvSpPr>
          <p:spPr>
            <a:xfrm>
              <a:off x="2863938" y="4196550"/>
              <a:ext cx="317500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281" name="Rectangle 322"/>
            <p:cNvSpPr/>
            <p:nvPr/>
          </p:nvSpPr>
          <p:spPr>
            <a:xfrm>
              <a:off x="3258922" y="4196550"/>
              <a:ext cx="317500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282" name="Rectangle 323"/>
            <p:cNvSpPr/>
            <p:nvPr/>
          </p:nvSpPr>
          <p:spPr>
            <a:xfrm>
              <a:off x="3653906" y="4196550"/>
              <a:ext cx="317500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283" name="Rectangle 324"/>
            <p:cNvSpPr/>
            <p:nvPr/>
          </p:nvSpPr>
          <p:spPr>
            <a:xfrm>
              <a:off x="4048890" y="4196550"/>
              <a:ext cx="317500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284" name="Rectangle 325"/>
            <p:cNvSpPr/>
            <p:nvPr/>
          </p:nvSpPr>
          <p:spPr>
            <a:xfrm>
              <a:off x="4443874" y="4196550"/>
              <a:ext cx="314325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285" name="Rectangle 326"/>
            <p:cNvSpPr/>
            <p:nvPr/>
          </p:nvSpPr>
          <p:spPr>
            <a:xfrm>
              <a:off x="4835683" y="4196550"/>
              <a:ext cx="314325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286" name="Rectangle 327"/>
            <p:cNvSpPr/>
            <p:nvPr/>
          </p:nvSpPr>
          <p:spPr>
            <a:xfrm>
              <a:off x="5227492" y="4196550"/>
              <a:ext cx="314325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287" name="Rectangle 328"/>
            <p:cNvSpPr/>
            <p:nvPr/>
          </p:nvSpPr>
          <p:spPr>
            <a:xfrm>
              <a:off x="5619301" y="4196550"/>
              <a:ext cx="317500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288" name="Rectangle 329"/>
            <p:cNvSpPr/>
            <p:nvPr/>
          </p:nvSpPr>
          <p:spPr>
            <a:xfrm>
              <a:off x="6014288" y="4196550"/>
              <a:ext cx="317500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2863938" y="4029226"/>
            <a:ext cx="3467850" cy="110729"/>
            <a:chOff x="2863938" y="4029226"/>
            <a:chExt cx="3467850" cy="110729"/>
          </a:xfrm>
          <a:solidFill>
            <a:srgbClr val="0070C0"/>
          </a:solidFill>
        </p:grpSpPr>
        <p:sp>
          <p:nvSpPr>
            <p:cNvPr id="289" name="Rectangle 321"/>
            <p:cNvSpPr/>
            <p:nvPr/>
          </p:nvSpPr>
          <p:spPr>
            <a:xfrm>
              <a:off x="2863938" y="4029226"/>
              <a:ext cx="317500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290" name="Rectangle 322"/>
            <p:cNvSpPr/>
            <p:nvPr/>
          </p:nvSpPr>
          <p:spPr>
            <a:xfrm>
              <a:off x="3258922" y="4029226"/>
              <a:ext cx="317500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291" name="Rectangle 323"/>
            <p:cNvSpPr/>
            <p:nvPr/>
          </p:nvSpPr>
          <p:spPr>
            <a:xfrm>
              <a:off x="3653906" y="4029226"/>
              <a:ext cx="317500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292" name="Rectangle 324"/>
            <p:cNvSpPr/>
            <p:nvPr/>
          </p:nvSpPr>
          <p:spPr>
            <a:xfrm>
              <a:off x="4048890" y="4029226"/>
              <a:ext cx="317500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293" name="Rectangle 325"/>
            <p:cNvSpPr/>
            <p:nvPr/>
          </p:nvSpPr>
          <p:spPr>
            <a:xfrm>
              <a:off x="4443874" y="4029226"/>
              <a:ext cx="314325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294" name="Rectangle 326"/>
            <p:cNvSpPr/>
            <p:nvPr/>
          </p:nvSpPr>
          <p:spPr>
            <a:xfrm>
              <a:off x="4835683" y="4029226"/>
              <a:ext cx="314325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295" name="Rectangle 327"/>
            <p:cNvSpPr/>
            <p:nvPr/>
          </p:nvSpPr>
          <p:spPr>
            <a:xfrm>
              <a:off x="5227492" y="4029226"/>
              <a:ext cx="314325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296" name="Rectangle 328"/>
            <p:cNvSpPr/>
            <p:nvPr/>
          </p:nvSpPr>
          <p:spPr>
            <a:xfrm>
              <a:off x="5619301" y="4029226"/>
              <a:ext cx="317500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297" name="Rectangle 329"/>
            <p:cNvSpPr/>
            <p:nvPr/>
          </p:nvSpPr>
          <p:spPr>
            <a:xfrm>
              <a:off x="6014288" y="4029226"/>
              <a:ext cx="317500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863938" y="4363874"/>
            <a:ext cx="3467850" cy="110729"/>
            <a:chOff x="2863938" y="4363874"/>
            <a:chExt cx="3467850" cy="110729"/>
          </a:xfrm>
          <a:solidFill>
            <a:srgbClr val="FF9933"/>
          </a:solidFill>
        </p:grpSpPr>
        <p:sp>
          <p:nvSpPr>
            <p:cNvPr id="298" name="Rectangle 321"/>
            <p:cNvSpPr/>
            <p:nvPr/>
          </p:nvSpPr>
          <p:spPr>
            <a:xfrm>
              <a:off x="2863938" y="4363874"/>
              <a:ext cx="317500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299" name="Rectangle 322"/>
            <p:cNvSpPr/>
            <p:nvPr/>
          </p:nvSpPr>
          <p:spPr>
            <a:xfrm>
              <a:off x="3258922" y="4363874"/>
              <a:ext cx="317500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300" name="Rectangle 323"/>
            <p:cNvSpPr/>
            <p:nvPr/>
          </p:nvSpPr>
          <p:spPr>
            <a:xfrm>
              <a:off x="3653906" y="4363874"/>
              <a:ext cx="317500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301" name="Rectangle 324"/>
            <p:cNvSpPr/>
            <p:nvPr/>
          </p:nvSpPr>
          <p:spPr>
            <a:xfrm>
              <a:off x="4048890" y="4363874"/>
              <a:ext cx="317500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302" name="Rectangle 325"/>
            <p:cNvSpPr/>
            <p:nvPr/>
          </p:nvSpPr>
          <p:spPr>
            <a:xfrm>
              <a:off x="4443874" y="4363874"/>
              <a:ext cx="314325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303" name="Rectangle 326"/>
            <p:cNvSpPr/>
            <p:nvPr/>
          </p:nvSpPr>
          <p:spPr>
            <a:xfrm>
              <a:off x="4835683" y="4363874"/>
              <a:ext cx="314325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304" name="Rectangle 327"/>
            <p:cNvSpPr/>
            <p:nvPr/>
          </p:nvSpPr>
          <p:spPr>
            <a:xfrm>
              <a:off x="5227492" y="4363874"/>
              <a:ext cx="314325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305" name="Rectangle 328"/>
            <p:cNvSpPr/>
            <p:nvPr/>
          </p:nvSpPr>
          <p:spPr>
            <a:xfrm>
              <a:off x="5619301" y="4363874"/>
              <a:ext cx="317500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306" name="Rectangle 329"/>
            <p:cNvSpPr/>
            <p:nvPr/>
          </p:nvSpPr>
          <p:spPr>
            <a:xfrm>
              <a:off x="6014288" y="4363874"/>
              <a:ext cx="317500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863938" y="3861902"/>
            <a:ext cx="3467850" cy="110729"/>
            <a:chOff x="2863938" y="3861902"/>
            <a:chExt cx="3467850" cy="110729"/>
          </a:xfrm>
          <a:solidFill>
            <a:srgbClr val="FF99FF"/>
          </a:solidFill>
        </p:grpSpPr>
        <p:sp>
          <p:nvSpPr>
            <p:cNvPr id="307" name="Rectangle 321"/>
            <p:cNvSpPr/>
            <p:nvPr/>
          </p:nvSpPr>
          <p:spPr>
            <a:xfrm>
              <a:off x="2863938" y="3861902"/>
              <a:ext cx="317500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308" name="Rectangle 322"/>
            <p:cNvSpPr/>
            <p:nvPr/>
          </p:nvSpPr>
          <p:spPr>
            <a:xfrm>
              <a:off x="3258922" y="3861902"/>
              <a:ext cx="317500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309" name="Rectangle 323"/>
            <p:cNvSpPr/>
            <p:nvPr/>
          </p:nvSpPr>
          <p:spPr>
            <a:xfrm>
              <a:off x="3653906" y="3861902"/>
              <a:ext cx="317500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310" name="Rectangle 324"/>
            <p:cNvSpPr/>
            <p:nvPr/>
          </p:nvSpPr>
          <p:spPr>
            <a:xfrm>
              <a:off x="4048890" y="3861902"/>
              <a:ext cx="317500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311" name="Rectangle 325"/>
            <p:cNvSpPr/>
            <p:nvPr/>
          </p:nvSpPr>
          <p:spPr>
            <a:xfrm>
              <a:off x="4443874" y="3861902"/>
              <a:ext cx="314325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312" name="Rectangle 326"/>
            <p:cNvSpPr/>
            <p:nvPr/>
          </p:nvSpPr>
          <p:spPr>
            <a:xfrm>
              <a:off x="4835683" y="3861902"/>
              <a:ext cx="314325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313" name="Rectangle 327"/>
            <p:cNvSpPr/>
            <p:nvPr/>
          </p:nvSpPr>
          <p:spPr>
            <a:xfrm>
              <a:off x="5227492" y="3861902"/>
              <a:ext cx="314325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314" name="Rectangle 328"/>
            <p:cNvSpPr/>
            <p:nvPr/>
          </p:nvSpPr>
          <p:spPr>
            <a:xfrm>
              <a:off x="5619301" y="3861902"/>
              <a:ext cx="317500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315" name="Rectangle 329"/>
            <p:cNvSpPr/>
            <p:nvPr/>
          </p:nvSpPr>
          <p:spPr>
            <a:xfrm>
              <a:off x="6014288" y="3861902"/>
              <a:ext cx="317500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863938" y="4531195"/>
            <a:ext cx="3467850" cy="110729"/>
            <a:chOff x="2863938" y="4531195"/>
            <a:chExt cx="3467850" cy="110729"/>
          </a:xfrm>
          <a:solidFill>
            <a:srgbClr val="FF9933"/>
          </a:solidFill>
        </p:grpSpPr>
        <p:sp>
          <p:nvSpPr>
            <p:cNvPr id="316" name="Rectangle 321"/>
            <p:cNvSpPr/>
            <p:nvPr/>
          </p:nvSpPr>
          <p:spPr>
            <a:xfrm>
              <a:off x="2863938" y="4531195"/>
              <a:ext cx="317500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317" name="Rectangle 322"/>
            <p:cNvSpPr/>
            <p:nvPr/>
          </p:nvSpPr>
          <p:spPr>
            <a:xfrm>
              <a:off x="3258922" y="4531195"/>
              <a:ext cx="317500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318" name="Rectangle 323"/>
            <p:cNvSpPr/>
            <p:nvPr/>
          </p:nvSpPr>
          <p:spPr>
            <a:xfrm>
              <a:off x="3653906" y="4531195"/>
              <a:ext cx="317500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319" name="Rectangle 324"/>
            <p:cNvSpPr/>
            <p:nvPr/>
          </p:nvSpPr>
          <p:spPr>
            <a:xfrm>
              <a:off x="4048890" y="4531195"/>
              <a:ext cx="317500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320" name="Rectangle 325"/>
            <p:cNvSpPr/>
            <p:nvPr/>
          </p:nvSpPr>
          <p:spPr>
            <a:xfrm>
              <a:off x="4443874" y="4531195"/>
              <a:ext cx="314325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321" name="Rectangle 326"/>
            <p:cNvSpPr/>
            <p:nvPr/>
          </p:nvSpPr>
          <p:spPr>
            <a:xfrm>
              <a:off x="4835683" y="4531195"/>
              <a:ext cx="314325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322" name="Rectangle 327"/>
            <p:cNvSpPr/>
            <p:nvPr/>
          </p:nvSpPr>
          <p:spPr>
            <a:xfrm>
              <a:off x="5227492" y="4531195"/>
              <a:ext cx="314325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323" name="Rectangle 328"/>
            <p:cNvSpPr/>
            <p:nvPr/>
          </p:nvSpPr>
          <p:spPr>
            <a:xfrm>
              <a:off x="5619301" y="4531195"/>
              <a:ext cx="317500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324" name="Rectangle 329"/>
            <p:cNvSpPr/>
            <p:nvPr/>
          </p:nvSpPr>
          <p:spPr>
            <a:xfrm>
              <a:off x="6014288" y="4531195"/>
              <a:ext cx="317500" cy="11072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863938" y="3359930"/>
            <a:ext cx="3467850" cy="110729"/>
            <a:chOff x="2863938" y="3359930"/>
            <a:chExt cx="3467850" cy="110729"/>
          </a:xfrm>
          <a:solidFill>
            <a:srgbClr val="FF99FF"/>
          </a:solidFill>
        </p:grpSpPr>
        <p:sp>
          <p:nvSpPr>
            <p:cNvPr id="325" name="Rectangle 321"/>
            <p:cNvSpPr/>
            <p:nvPr/>
          </p:nvSpPr>
          <p:spPr>
            <a:xfrm>
              <a:off x="2863938" y="3359930"/>
              <a:ext cx="317500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326" name="Rectangle 322"/>
            <p:cNvSpPr/>
            <p:nvPr/>
          </p:nvSpPr>
          <p:spPr>
            <a:xfrm>
              <a:off x="3258922" y="3359930"/>
              <a:ext cx="317500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327" name="Rectangle 323"/>
            <p:cNvSpPr/>
            <p:nvPr/>
          </p:nvSpPr>
          <p:spPr>
            <a:xfrm>
              <a:off x="3653906" y="3359930"/>
              <a:ext cx="317500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328" name="Rectangle 324"/>
            <p:cNvSpPr/>
            <p:nvPr/>
          </p:nvSpPr>
          <p:spPr>
            <a:xfrm>
              <a:off x="4048890" y="3359930"/>
              <a:ext cx="317500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329" name="Rectangle 325"/>
            <p:cNvSpPr/>
            <p:nvPr/>
          </p:nvSpPr>
          <p:spPr>
            <a:xfrm>
              <a:off x="4443874" y="3359930"/>
              <a:ext cx="314325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330" name="Rectangle 326"/>
            <p:cNvSpPr/>
            <p:nvPr/>
          </p:nvSpPr>
          <p:spPr>
            <a:xfrm>
              <a:off x="4835683" y="3359930"/>
              <a:ext cx="314325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331" name="Rectangle 327"/>
            <p:cNvSpPr/>
            <p:nvPr/>
          </p:nvSpPr>
          <p:spPr>
            <a:xfrm>
              <a:off x="5227492" y="3359930"/>
              <a:ext cx="314325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332" name="Rectangle 328"/>
            <p:cNvSpPr/>
            <p:nvPr/>
          </p:nvSpPr>
          <p:spPr>
            <a:xfrm>
              <a:off x="5619301" y="3359930"/>
              <a:ext cx="317500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333" name="Rectangle 329"/>
            <p:cNvSpPr/>
            <p:nvPr/>
          </p:nvSpPr>
          <p:spPr>
            <a:xfrm>
              <a:off x="6014288" y="3359930"/>
              <a:ext cx="317500" cy="110729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Overflow="overflow" horzOverflow="overflow" vert="horz" wrap="none" numCol="1" spcCol="0" rtlCol="0" fromWordArt="0" anchor="ctr" anchorCtr="0" forceAA="0" compatLnSpc="1">
              <a:noAutofit/>
            </a:bodyPr>
            <a:lstStyle/>
            <a:p>
              <a:pPr indent="-342900"/>
              <a:endParaRPr lang="zh-CN" altLang="en-US" noProof="1">
                <a:solidFill>
                  <a:srgbClr val="FFFF00"/>
                </a:solidFill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sp>
        <p:nvSpPr>
          <p:cNvPr id="370" name="Rectangle 310"/>
          <p:cNvSpPr txBox="1">
            <a:spLocks noChangeArrowheads="1"/>
          </p:cNvSpPr>
          <p:nvPr/>
        </p:nvSpPr>
        <p:spPr bwMode="auto">
          <a:xfrm>
            <a:off x="2667001" y="276495"/>
            <a:ext cx="3810001" cy="514350"/>
          </a:xfrm>
          <a:prstGeom prst="rect">
            <a:avLst/>
          </a:prstGeom>
          <a:gradFill flip="none" rotWithShape="1">
            <a:gsLst>
              <a:gs pos="0">
                <a:srgbClr val="FF3300">
                  <a:tint val="66000"/>
                  <a:satMod val="160000"/>
                </a:srgbClr>
              </a:gs>
              <a:gs pos="50000">
                <a:srgbClr val="FF3300">
                  <a:tint val="44500"/>
                  <a:satMod val="160000"/>
                </a:srgbClr>
              </a:gs>
              <a:gs pos="100000">
                <a:srgbClr val="FF33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effectLst/>
          <a:scene3d>
            <a:camera prst="orthographicFront"/>
            <a:lightRig rig="balanced" dir="t"/>
          </a:scene3d>
          <a:sp3d prstMaterial="plastic"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defRPr/>
            </a:pPr>
            <a:r>
              <a:rPr lang="zh-CN" altLang="en-US" b="1" kern="0" smtClean="0">
                <a:ea typeface="微软雅黑" panose="020B0503020204020204" pitchFamily="34" charset="-122"/>
              </a:rPr>
              <a:t>主席台</a:t>
            </a:r>
            <a:endParaRPr lang="zh-CN" altLang="en-US" b="1" kern="0" dirty="0" smtClean="0">
              <a:ea typeface="微软雅黑" panose="020B0503020204020204" pitchFamily="34" charset="-122"/>
            </a:endParaRPr>
          </a:p>
        </p:txBody>
      </p:sp>
      <p:grpSp>
        <p:nvGrpSpPr>
          <p:cNvPr id="224" name="组合 223"/>
          <p:cNvGrpSpPr/>
          <p:nvPr/>
        </p:nvGrpSpPr>
        <p:grpSpPr>
          <a:xfrm>
            <a:off x="195087" y="269526"/>
            <a:ext cx="2125662" cy="276999"/>
            <a:chOff x="195087" y="269526"/>
            <a:chExt cx="2125662" cy="276999"/>
          </a:xfrm>
        </p:grpSpPr>
        <p:sp>
          <p:nvSpPr>
            <p:cNvPr id="334" name="TextBox 2183"/>
            <p:cNvSpPr txBox="1"/>
            <p:nvPr/>
          </p:nvSpPr>
          <p:spPr>
            <a:xfrm>
              <a:off x="195087" y="269526"/>
              <a:ext cx="2125662" cy="276999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algn="r"/>
              <a:r>
                <a:rPr lang="zh-CN" altLang="en-US" sz="1200" dirty="0">
                  <a:latin typeface="黑体" panose="02010609060101010101" pitchFamily="2" charset="-122"/>
                  <a:ea typeface="黑体" panose="02010609060101010101" pitchFamily="2" charset="-122"/>
                </a:rPr>
                <a:t>注 ：  为前三排非固定座位</a:t>
              </a:r>
            </a:p>
          </p:txBody>
        </p:sp>
        <p:sp>
          <p:nvSpPr>
            <p:cNvPr id="335" name="矩形 321"/>
            <p:cNvSpPr/>
            <p:nvPr/>
          </p:nvSpPr>
          <p:spPr>
            <a:xfrm>
              <a:off x="690566" y="366505"/>
              <a:ext cx="149225" cy="82154"/>
            </a:xfrm>
            <a:prstGeom prst="rect">
              <a:avLst/>
            </a:prstGeom>
            <a:solidFill>
              <a:srgbClr val="C000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lstStyle/>
            <a:p>
              <a:pPr algn="r"/>
              <a:endParaRPr lang="zh-CN" altLang="en-US" dirty="0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sp>
        <p:nvSpPr>
          <p:cNvPr id="371" name="矩形 23"/>
          <p:cNvSpPr/>
          <p:nvPr/>
        </p:nvSpPr>
        <p:spPr>
          <a:xfrm>
            <a:off x="2904350" y="1131589"/>
            <a:ext cx="3425310" cy="638995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pPr algn="r"/>
            <a:endParaRPr lang="zh-CN" altLang="en-US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pSp>
        <p:nvGrpSpPr>
          <p:cNvPr id="374" name="组合 373"/>
          <p:cNvGrpSpPr/>
          <p:nvPr/>
        </p:nvGrpSpPr>
        <p:grpSpPr>
          <a:xfrm>
            <a:off x="213482" y="1185165"/>
            <a:ext cx="2509987" cy="576495"/>
            <a:chOff x="6577015" y="1189954"/>
            <a:chExt cx="2301875" cy="576495"/>
          </a:xfrm>
          <a:solidFill>
            <a:srgbClr val="00B0F0"/>
          </a:solidFill>
        </p:grpSpPr>
        <p:sp>
          <p:nvSpPr>
            <p:cNvPr id="375" name="矩形 19"/>
            <p:cNvSpPr/>
            <p:nvPr/>
          </p:nvSpPr>
          <p:spPr>
            <a:xfrm>
              <a:off x="6577015" y="1392476"/>
              <a:ext cx="2301875" cy="171450"/>
            </a:xfrm>
            <a:prstGeom prst="rect">
              <a:avLst/>
            </a:prstGeom>
            <a:grp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lstStyle/>
            <a:p>
              <a:pPr algn="r"/>
              <a:endParaRPr lang="zh-CN" altLang="en-US" dirty="0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376" name="矩形 19"/>
            <p:cNvSpPr/>
            <p:nvPr/>
          </p:nvSpPr>
          <p:spPr>
            <a:xfrm>
              <a:off x="6577015" y="1189954"/>
              <a:ext cx="2301875" cy="171450"/>
            </a:xfrm>
            <a:prstGeom prst="rect">
              <a:avLst/>
            </a:prstGeom>
            <a:grp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lstStyle/>
            <a:p>
              <a:pPr algn="r"/>
              <a:endParaRPr lang="zh-CN" altLang="en-US" dirty="0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sp>
          <p:nvSpPr>
            <p:cNvPr id="377" name="矩形 19"/>
            <p:cNvSpPr/>
            <p:nvPr/>
          </p:nvSpPr>
          <p:spPr>
            <a:xfrm>
              <a:off x="6577015" y="1594999"/>
              <a:ext cx="2301875" cy="171450"/>
            </a:xfrm>
            <a:prstGeom prst="rect">
              <a:avLst/>
            </a:prstGeom>
            <a:grp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lstStyle/>
            <a:p>
              <a:pPr algn="r"/>
              <a:endParaRPr lang="zh-CN" altLang="en-US" dirty="0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</p:grpSp>
      <p:sp>
        <p:nvSpPr>
          <p:cNvPr id="378" name="矩形 23"/>
          <p:cNvSpPr/>
          <p:nvPr/>
        </p:nvSpPr>
        <p:spPr>
          <a:xfrm>
            <a:off x="167290" y="1131589"/>
            <a:ext cx="2604510" cy="64080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pPr algn="r"/>
            <a:endParaRPr lang="zh-CN" altLang="en-US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pSp>
        <p:nvGrpSpPr>
          <p:cNvPr id="434" name="组合 433"/>
          <p:cNvGrpSpPr/>
          <p:nvPr/>
        </p:nvGrpSpPr>
        <p:grpSpPr>
          <a:xfrm>
            <a:off x="6957265" y="3359930"/>
            <a:ext cx="1577640" cy="111919"/>
            <a:chOff x="656565" y="3359931"/>
            <a:chExt cx="1577640" cy="111919"/>
          </a:xfrm>
          <a:solidFill>
            <a:srgbClr val="33CC33"/>
          </a:solidFill>
        </p:grpSpPr>
        <p:sp>
          <p:nvSpPr>
            <p:cNvPr id="470" name="Rectangle 203"/>
            <p:cNvSpPr/>
            <p:nvPr/>
          </p:nvSpPr>
          <p:spPr>
            <a:xfrm>
              <a:off x="656565" y="3359931"/>
              <a:ext cx="317500" cy="11191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71" name="Rectangle 204"/>
            <p:cNvSpPr/>
            <p:nvPr/>
          </p:nvSpPr>
          <p:spPr>
            <a:xfrm>
              <a:off x="1079257" y="3359931"/>
              <a:ext cx="314325" cy="11191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72" name="Rectangle 205"/>
            <p:cNvSpPr/>
            <p:nvPr/>
          </p:nvSpPr>
          <p:spPr>
            <a:xfrm>
              <a:off x="1498774" y="3359931"/>
              <a:ext cx="314325" cy="11191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73" name="Rectangle 206"/>
            <p:cNvSpPr/>
            <p:nvPr/>
          </p:nvSpPr>
          <p:spPr>
            <a:xfrm>
              <a:off x="1918292" y="3359931"/>
              <a:ext cx="315913" cy="11191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35" name="组合 434"/>
          <p:cNvGrpSpPr/>
          <p:nvPr/>
        </p:nvGrpSpPr>
        <p:grpSpPr>
          <a:xfrm>
            <a:off x="6957265" y="3861413"/>
            <a:ext cx="1577640" cy="111919"/>
            <a:chOff x="656565" y="3861414"/>
            <a:chExt cx="1577640" cy="111919"/>
          </a:xfrm>
          <a:solidFill>
            <a:srgbClr val="33CC33"/>
          </a:solidFill>
        </p:grpSpPr>
        <p:sp>
          <p:nvSpPr>
            <p:cNvPr id="466" name="Rectangle 203"/>
            <p:cNvSpPr/>
            <p:nvPr/>
          </p:nvSpPr>
          <p:spPr>
            <a:xfrm>
              <a:off x="656565" y="3861414"/>
              <a:ext cx="317500" cy="11191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67" name="Rectangle 204"/>
            <p:cNvSpPr/>
            <p:nvPr/>
          </p:nvSpPr>
          <p:spPr>
            <a:xfrm>
              <a:off x="1079257" y="3861414"/>
              <a:ext cx="314325" cy="11191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68" name="Rectangle 205"/>
            <p:cNvSpPr/>
            <p:nvPr/>
          </p:nvSpPr>
          <p:spPr>
            <a:xfrm>
              <a:off x="1498774" y="3861414"/>
              <a:ext cx="314325" cy="11191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69" name="Rectangle 206"/>
            <p:cNvSpPr/>
            <p:nvPr/>
          </p:nvSpPr>
          <p:spPr>
            <a:xfrm>
              <a:off x="1918292" y="3861414"/>
              <a:ext cx="315913" cy="11191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36" name="组合 435"/>
          <p:cNvGrpSpPr/>
          <p:nvPr/>
        </p:nvGrpSpPr>
        <p:grpSpPr>
          <a:xfrm>
            <a:off x="6957265" y="4028574"/>
            <a:ext cx="1577640" cy="111919"/>
            <a:chOff x="656565" y="4028575"/>
            <a:chExt cx="1577640" cy="111919"/>
          </a:xfrm>
          <a:solidFill>
            <a:srgbClr val="33CC33"/>
          </a:solidFill>
        </p:grpSpPr>
        <p:sp>
          <p:nvSpPr>
            <p:cNvPr id="462" name="Rectangle 203"/>
            <p:cNvSpPr/>
            <p:nvPr/>
          </p:nvSpPr>
          <p:spPr>
            <a:xfrm>
              <a:off x="656565" y="4028575"/>
              <a:ext cx="317500" cy="11191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63" name="Rectangle 204"/>
            <p:cNvSpPr/>
            <p:nvPr/>
          </p:nvSpPr>
          <p:spPr>
            <a:xfrm>
              <a:off x="1079257" y="4028575"/>
              <a:ext cx="314325" cy="11191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64" name="Rectangle 205"/>
            <p:cNvSpPr/>
            <p:nvPr/>
          </p:nvSpPr>
          <p:spPr>
            <a:xfrm>
              <a:off x="1498774" y="4028575"/>
              <a:ext cx="314325" cy="11191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65" name="Rectangle 206"/>
            <p:cNvSpPr/>
            <p:nvPr/>
          </p:nvSpPr>
          <p:spPr>
            <a:xfrm>
              <a:off x="1918292" y="4028575"/>
              <a:ext cx="315913" cy="11191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37" name="组合 436"/>
          <p:cNvGrpSpPr/>
          <p:nvPr/>
        </p:nvGrpSpPr>
        <p:grpSpPr>
          <a:xfrm>
            <a:off x="6957265" y="4195735"/>
            <a:ext cx="1577640" cy="111919"/>
            <a:chOff x="656565" y="4195736"/>
            <a:chExt cx="1577640" cy="111919"/>
          </a:xfrm>
          <a:solidFill>
            <a:srgbClr val="33CC33"/>
          </a:solidFill>
        </p:grpSpPr>
        <p:sp>
          <p:nvSpPr>
            <p:cNvPr id="458" name="Rectangle 203"/>
            <p:cNvSpPr/>
            <p:nvPr/>
          </p:nvSpPr>
          <p:spPr>
            <a:xfrm>
              <a:off x="656565" y="4195736"/>
              <a:ext cx="317500" cy="11191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59" name="Rectangle 204"/>
            <p:cNvSpPr/>
            <p:nvPr/>
          </p:nvSpPr>
          <p:spPr>
            <a:xfrm>
              <a:off x="1079257" y="4195736"/>
              <a:ext cx="314325" cy="11191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60" name="Rectangle 205"/>
            <p:cNvSpPr/>
            <p:nvPr/>
          </p:nvSpPr>
          <p:spPr>
            <a:xfrm>
              <a:off x="1498774" y="4195736"/>
              <a:ext cx="314325" cy="11191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61" name="Rectangle 206"/>
            <p:cNvSpPr/>
            <p:nvPr/>
          </p:nvSpPr>
          <p:spPr>
            <a:xfrm>
              <a:off x="1918292" y="4195736"/>
              <a:ext cx="315913" cy="11191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38" name="组合 437"/>
          <p:cNvGrpSpPr/>
          <p:nvPr/>
        </p:nvGrpSpPr>
        <p:grpSpPr>
          <a:xfrm>
            <a:off x="6957265" y="4362896"/>
            <a:ext cx="1577640" cy="111919"/>
            <a:chOff x="656565" y="4362897"/>
            <a:chExt cx="1577640" cy="111919"/>
          </a:xfrm>
          <a:solidFill>
            <a:srgbClr val="33CC33"/>
          </a:solidFill>
        </p:grpSpPr>
        <p:sp>
          <p:nvSpPr>
            <p:cNvPr id="454" name="Rectangle 203"/>
            <p:cNvSpPr/>
            <p:nvPr/>
          </p:nvSpPr>
          <p:spPr>
            <a:xfrm>
              <a:off x="656565" y="4362897"/>
              <a:ext cx="317500" cy="11191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55" name="Rectangle 204"/>
            <p:cNvSpPr/>
            <p:nvPr/>
          </p:nvSpPr>
          <p:spPr>
            <a:xfrm>
              <a:off x="1079257" y="4362897"/>
              <a:ext cx="314325" cy="11191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56" name="Rectangle 205"/>
            <p:cNvSpPr/>
            <p:nvPr/>
          </p:nvSpPr>
          <p:spPr>
            <a:xfrm>
              <a:off x="1498774" y="4362897"/>
              <a:ext cx="314325" cy="11191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57" name="Rectangle 206"/>
            <p:cNvSpPr/>
            <p:nvPr/>
          </p:nvSpPr>
          <p:spPr>
            <a:xfrm>
              <a:off x="1918292" y="4362897"/>
              <a:ext cx="315913" cy="11191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39" name="组合 438"/>
          <p:cNvGrpSpPr/>
          <p:nvPr/>
        </p:nvGrpSpPr>
        <p:grpSpPr>
          <a:xfrm>
            <a:off x="6957265" y="4530060"/>
            <a:ext cx="1577640" cy="111919"/>
            <a:chOff x="656565" y="4530061"/>
            <a:chExt cx="1577640" cy="111919"/>
          </a:xfrm>
          <a:solidFill>
            <a:srgbClr val="33CC33"/>
          </a:solidFill>
        </p:grpSpPr>
        <p:sp>
          <p:nvSpPr>
            <p:cNvPr id="450" name="Rectangle 203"/>
            <p:cNvSpPr/>
            <p:nvPr/>
          </p:nvSpPr>
          <p:spPr>
            <a:xfrm>
              <a:off x="656565" y="4530061"/>
              <a:ext cx="317500" cy="11191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51" name="Rectangle 204"/>
            <p:cNvSpPr/>
            <p:nvPr/>
          </p:nvSpPr>
          <p:spPr>
            <a:xfrm>
              <a:off x="1079257" y="4530061"/>
              <a:ext cx="314325" cy="11191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52" name="Rectangle 205"/>
            <p:cNvSpPr/>
            <p:nvPr/>
          </p:nvSpPr>
          <p:spPr>
            <a:xfrm>
              <a:off x="1498774" y="4530061"/>
              <a:ext cx="314325" cy="11191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53" name="Rectangle 206"/>
            <p:cNvSpPr/>
            <p:nvPr/>
          </p:nvSpPr>
          <p:spPr>
            <a:xfrm>
              <a:off x="1918292" y="4530061"/>
              <a:ext cx="315913" cy="11191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40" name="组合 439"/>
          <p:cNvGrpSpPr/>
          <p:nvPr/>
        </p:nvGrpSpPr>
        <p:grpSpPr>
          <a:xfrm>
            <a:off x="6957265" y="3527091"/>
            <a:ext cx="1577640" cy="111919"/>
            <a:chOff x="656565" y="3527092"/>
            <a:chExt cx="1577640" cy="111919"/>
          </a:xfrm>
          <a:solidFill>
            <a:srgbClr val="33CC33"/>
          </a:solidFill>
        </p:grpSpPr>
        <p:sp>
          <p:nvSpPr>
            <p:cNvPr id="446" name="Rectangle 203"/>
            <p:cNvSpPr/>
            <p:nvPr/>
          </p:nvSpPr>
          <p:spPr>
            <a:xfrm>
              <a:off x="656565" y="3527092"/>
              <a:ext cx="317500" cy="11191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47" name="Rectangle 204"/>
            <p:cNvSpPr/>
            <p:nvPr/>
          </p:nvSpPr>
          <p:spPr>
            <a:xfrm>
              <a:off x="1079257" y="3527092"/>
              <a:ext cx="314325" cy="11191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48" name="Rectangle 205"/>
            <p:cNvSpPr/>
            <p:nvPr/>
          </p:nvSpPr>
          <p:spPr>
            <a:xfrm>
              <a:off x="1498774" y="3527092"/>
              <a:ext cx="314325" cy="11191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49" name="Rectangle 206"/>
            <p:cNvSpPr/>
            <p:nvPr/>
          </p:nvSpPr>
          <p:spPr>
            <a:xfrm>
              <a:off x="1918292" y="3527092"/>
              <a:ext cx="315913" cy="11191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41" name="组合 440"/>
          <p:cNvGrpSpPr/>
          <p:nvPr/>
        </p:nvGrpSpPr>
        <p:grpSpPr>
          <a:xfrm>
            <a:off x="6957265" y="3694252"/>
            <a:ext cx="1577640" cy="111919"/>
            <a:chOff x="656565" y="3694253"/>
            <a:chExt cx="1577640" cy="111919"/>
          </a:xfrm>
          <a:solidFill>
            <a:srgbClr val="33CC33"/>
          </a:solidFill>
        </p:grpSpPr>
        <p:sp>
          <p:nvSpPr>
            <p:cNvPr id="442" name="Rectangle 203"/>
            <p:cNvSpPr/>
            <p:nvPr/>
          </p:nvSpPr>
          <p:spPr>
            <a:xfrm>
              <a:off x="656565" y="3694253"/>
              <a:ext cx="317500" cy="11191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43" name="Rectangle 204"/>
            <p:cNvSpPr/>
            <p:nvPr/>
          </p:nvSpPr>
          <p:spPr>
            <a:xfrm>
              <a:off x="1079257" y="3694253"/>
              <a:ext cx="314325" cy="11191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44" name="Rectangle 205"/>
            <p:cNvSpPr/>
            <p:nvPr/>
          </p:nvSpPr>
          <p:spPr>
            <a:xfrm>
              <a:off x="1498774" y="3694253"/>
              <a:ext cx="314325" cy="11191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45" name="Rectangle 206"/>
            <p:cNvSpPr/>
            <p:nvPr/>
          </p:nvSpPr>
          <p:spPr>
            <a:xfrm>
              <a:off x="1918292" y="3694253"/>
              <a:ext cx="315913" cy="111919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296525" y="2709736"/>
            <a:ext cx="2301875" cy="113110"/>
            <a:chOff x="6577015" y="2789195"/>
            <a:chExt cx="2301875" cy="113110"/>
          </a:xfrm>
          <a:solidFill>
            <a:srgbClr val="7030A0"/>
          </a:solidFill>
        </p:grpSpPr>
        <p:sp>
          <p:nvSpPr>
            <p:cNvPr id="196" name="Rectangle 260"/>
            <p:cNvSpPr/>
            <p:nvPr/>
          </p:nvSpPr>
          <p:spPr>
            <a:xfrm>
              <a:off x="6577015" y="2789195"/>
              <a:ext cx="300726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97" name="Rectangle 261"/>
            <p:cNvSpPr/>
            <p:nvPr/>
          </p:nvSpPr>
          <p:spPr>
            <a:xfrm>
              <a:off x="6978448" y="2789195"/>
              <a:ext cx="300726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98" name="Rectangle 262"/>
            <p:cNvSpPr/>
            <p:nvPr/>
          </p:nvSpPr>
          <p:spPr>
            <a:xfrm>
              <a:off x="7379880" y="2789195"/>
              <a:ext cx="300726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99" name="Rectangle 263"/>
            <p:cNvSpPr/>
            <p:nvPr/>
          </p:nvSpPr>
          <p:spPr>
            <a:xfrm>
              <a:off x="7781313" y="2789195"/>
              <a:ext cx="297719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00" name="Rectangle 264"/>
            <p:cNvSpPr/>
            <p:nvPr/>
          </p:nvSpPr>
          <p:spPr>
            <a:xfrm>
              <a:off x="8179739" y="2789195"/>
              <a:ext cx="297719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01" name="Rectangle 265"/>
            <p:cNvSpPr/>
            <p:nvPr/>
          </p:nvSpPr>
          <p:spPr>
            <a:xfrm>
              <a:off x="8578164" y="2789195"/>
              <a:ext cx="300726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96525" y="2542753"/>
            <a:ext cx="2301875" cy="113110"/>
            <a:chOff x="6577015" y="2594381"/>
            <a:chExt cx="2301875" cy="113110"/>
          </a:xfrm>
          <a:solidFill>
            <a:srgbClr val="7030A0"/>
          </a:solidFill>
        </p:grpSpPr>
        <p:sp>
          <p:nvSpPr>
            <p:cNvPr id="208" name="Rectangle 260"/>
            <p:cNvSpPr/>
            <p:nvPr/>
          </p:nvSpPr>
          <p:spPr>
            <a:xfrm>
              <a:off x="6577015" y="2594381"/>
              <a:ext cx="300726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09" name="Rectangle 261"/>
            <p:cNvSpPr/>
            <p:nvPr/>
          </p:nvSpPr>
          <p:spPr>
            <a:xfrm>
              <a:off x="6978448" y="2594381"/>
              <a:ext cx="300726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10" name="Rectangle 262"/>
            <p:cNvSpPr/>
            <p:nvPr/>
          </p:nvSpPr>
          <p:spPr>
            <a:xfrm>
              <a:off x="7379880" y="2594381"/>
              <a:ext cx="300726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11" name="Rectangle 263"/>
            <p:cNvSpPr/>
            <p:nvPr/>
          </p:nvSpPr>
          <p:spPr>
            <a:xfrm>
              <a:off x="7781313" y="2594381"/>
              <a:ext cx="297719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12" name="Rectangle 264"/>
            <p:cNvSpPr/>
            <p:nvPr/>
          </p:nvSpPr>
          <p:spPr>
            <a:xfrm>
              <a:off x="8179739" y="2594381"/>
              <a:ext cx="297719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13" name="Rectangle 265"/>
            <p:cNvSpPr/>
            <p:nvPr/>
          </p:nvSpPr>
          <p:spPr>
            <a:xfrm>
              <a:off x="8578164" y="2594381"/>
              <a:ext cx="300726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296525" y="2876719"/>
            <a:ext cx="2301875" cy="113110"/>
            <a:chOff x="6577015" y="2984009"/>
            <a:chExt cx="2301875" cy="113110"/>
          </a:xfrm>
          <a:solidFill>
            <a:srgbClr val="7030A0"/>
          </a:solidFill>
        </p:grpSpPr>
        <p:sp>
          <p:nvSpPr>
            <p:cNvPr id="214" name="Rectangle 260"/>
            <p:cNvSpPr/>
            <p:nvPr/>
          </p:nvSpPr>
          <p:spPr>
            <a:xfrm>
              <a:off x="6577015" y="2984009"/>
              <a:ext cx="300726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15" name="Rectangle 261"/>
            <p:cNvSpPr/>
            <p:nvPr/>
          </p:nvSpPr>
          <p:spPr>
            <a:xfrm>
              <a:off x="6978448" y="2984009"/>
              <a:ext cx="300726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16" name="Rectangle 262"/>
            <p:cNvSpPr/>
            <p:nvPr/>
          </p:nvSpPr>
          <p:spPr>
            <a:xfrm>
              <a:off x="7379880" y="2984009"/>
              <a:ext cx="300726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17" name="Rectangle 263"/>
            <p:cNvSpPr/>
            <p:nvPr/>
          </p:nvSpPr>
          <p:spPr>
            <a:xfrm>
              <a:off x="7781313" y="2984009"/>
              <a:ext cx="297719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18" name="Rectangle 264"/>
            <p:cNvSpPr/>
            <p:nvPr/>
          </p:nvSpPr>
          <p:spPr>
            <a:xfrm>
              <a:off x="8179739" y="2984009"/>
              <a:ext cx="297719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219" name="Rectangle 265"/>
            <p:cNvSpPr/>
            <p:nvPr/>
          </p:nvSpPr>
          <p:spPr>
            <a:xfrm>
              <a:off x="8578164" y="2984009"/>
              <a:ext cx="300726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66" name="组合 365"/>
          <p:cNvGrpSpPr/>
          <p:nvPr/>
        </p:nvGrpSpPr>
        <p:grpSpPr>
          <a:xfrm>
            <a:off x="296525" y="3043705"/>
            <a:ext cx="2301875" cy="113110"/>
            <a:chOff x="6577015" y="2984009"/>
            <a:chExt cx="2301875" cy="113110"/>
          </a:xfrm>
          <a:solidFill>
            <a:srgbClr val="7030A0"/>
          </a:solidFill>
        </p:grpSpPr>
        <p:sp>
          <p:nvSpPr>
            <p:cNvPr id="367" name="Rectangle 260"/>
            <p:cNvSpPr/>
            <p:nvPr/>
          </p:nvSpPr>
          <p:spPr>
            <a:xfrm>
              <a:off x="6577015" y="2984009"/>
              <a:ext cx="300726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368" name="Rectangle 261"/>
            <p:cNvSpPr/>
            <p:nvPr/>
          </p:nvSpPr>
          <p:spPr>
            <a:xfrm>
              <a:off x="6978448" y="2984009"/>
              <a:ext cx="300726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369" name="Rectangle 262"/>
            <p:cNvSpPr/>
            <p:nvPr/>
          </p:nvSpPr>
          <p:spPr>
            <a:xfrm>
              <a:off x="7379880" y="2984009"/>
              <a:ext cx="300726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29" name="Rectangle 263"/>
            <p:cNvSpPr/>
            <p:nvPr/>
          </p:nvSpPr>
          <p:spPr>
            <a:xfrm>
              <a:off x="7781313" y="2984009"/>
              <a:ext cx="297719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30" name="Rectangle 264"/>
            <p:cNvSpPr/>
            <p:nvPr/>
          </p:nvSpPr>
          <p:spPr>
            <a:xfrm>
              <a:off x="8179739" y="2984009"/>
              <a:ext cx="297719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31" name="Rectangle 265"/>
            <p:cNvSpPr/>
            <p:nvPr/>
          </p:nvSpPr>
          <p:spPr>
            <a:xfrm>
              <a:off x="8578164" y="2984009"/>
              <a:ext cx="300726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74" name="组合 473"/>
          <p:cNvGrpSpPr/>
          <p:nvPr/>
        </p:nvGrpSpPr>
        <p:grpSpPr>
          <a:xfrm>
            <a:off x="6566265" y="1874821"/>
            <a:ext cx="2301875" cy="113110"/>
            <a:chOff x="6577015" y="1815125"/>
            <a:chExt cx="2301875" cy="113110"/>
          </a:xfrm>
          <a:solidFill>
            <a:srgbClr val="FF9933"/>
          </a:solidFill>
        </p:grpSpPr>
        <p:sp>
          <p:nvSpPr>
            <p:cNvPr id="524" name="Rectangle 260"/>
            <p:cNvSpPr/>
            <p:nvPr/>
          </p:nvSpPr>
          <p:spPr>
            <a:xfrm>
              <a:off x="6577015" y="1815125"/>
              <a:ext cx="300726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25" name="Rectangle 261"/>
            <p:cNvSpPr/>
            <p:nvPr/>
          </p:nvSpPr>
          <p:spPr>
            <a:xfrm>
              <a:off x="6978448" y="1815125"/>
              <a:ext cx="300726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26" name="Rectangle 262"/>
            <p:cNvSpPr/>
            <p:nvPr/>
          </p:nvSpPr>
          <p:spPr>
            <a:xfrm>
              <a:off x="7379880" y="1815125"/>
              <a:ext cx="300726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27" name="Rectangle 263"/>
            <p:cNvSpPr/>
            <p:nvPr/>
          </p:nvSpPr>
          <p:spPr>
            <a:xfrm>
              <a:off x="7781313" y="1815125"/>
              <a:ext cx="297719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28" name="Rectangle 264"/>
            <p:cNvSpPr/>
            <p:nvPr/>
          </p:nvSpPr>
          <p:spPr>
            <a:xfrm>
              <a:off x="8179739" y="1815125"/>
              <a:ext cx="297719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29" name="Rectangle 265"/>
            <p:cNvSpPr/>
            <p:nvPr/>
          </p:nvSpPr>
          <p:spPr>
            <a:xfrm>
              <a:off x="8578164" y="1815125"/>
              <a:ext cx="300726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75" name="组合 474"/>
          <p:cNvGrpSpPr/>
          <p:nvPr/>
        </p:nvGrpSpPr>
        <p:grpSpPr>
          <a:xfrm>
            <a:off x="6566265" y="2041804"/>
            <a:ext cx="2301875" cy="113110"/>
            <a:chOff x="6577015" y="2009939"/>
            <a:chExt cx="2301875" cy="113110"/>
          </a:xfrm>
          <a:solidFill>
            <a:srgbClr val="FF9933"/>
          </a:solidFill>
        </p:grpSpPr>
        <p:sp>
          <p:nvSpPr>
            <p:cNvPr id="518" name="Rectangle 260"/>
            <p:cNvSpPr/>
            <p:nvPr/>
          </p:nvSpPr>
          <p:spPr>
            <a:xfrm>
              <a:off x="6577015" y="2009939"/>
              <a:ext cx="300726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19" name="Rectangle 261"/>
            <p:cNvSpPr/>
            <p:nvPr/>
          </p:nvSpPr>
          <p:spPr>
            <a:xfrm>
              <a:off x="6978448" y="2009939"/>
              <a:ext cx="300726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20" name="Rectangle 262"/>
            <p:cNvSpPr/>
            <p:nvPr/>
          </p:nvSpPr>
          <p:spPr>
            <a:xfrm>
              <a:off x="7379880" y="2009939"/>
              <a:ext cx="300726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21" name="Rectangle 263"/>
            <p:cNvSpPr/>
            <p:nvPr/>
          </p:nvSpPr>
          <p:spPr>
            <a:xfrm>
              <a:off x="7781313" y="2009939"/>
              <a:ext cx="297719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22" name="Rectangle 264"/>
            <p:cNvSpPr/>
            <p:nvPr/>
          </p:nvSpPr>
          <p:spPr>
            <a:xfrm>
              <a:off x="8179739" y="2009939"/>
              <a:ext cx="297719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23" name="Rectangle 265"/>
            <p:cNvSpPr/>
            <p:nvPr/>
          </p:nvSpPr>
          <p:spPr>
            <a:xfrm>
              <a:off x="8578164" y="2009939"/>
              <a:ext cx="300726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76" name="组合 475"/>
          <p:cNvGrpSpPr/>
          <p:nvPr/>
        </p:nvGrpSpPr>
        <p:grpSpPr>
          <a:xfrm>
            <a:off x="6566265" y="2375770"/>
            <a:ext cx="2301875" cy="113110"/>
            <a:chOff x="6577015" y="2399567"/>
            <a:chExt cx="2301875" cy="113110"/>
          </a:xfrm>
          <a:solidFill>
            <a:srgbClr val="FF9933"/>
          </a:solidFill>
        </p:grpSpPr>
        <p:sp>
          <p:nvSpPr>
            <p:cNvPr id="512" name="Rectangle 260"/>
            <p:cNvSpPr/>
            <p:nvPr/>
          </p:nvSpPr>
          <p:spPr>
            <a:xfrm>
              <a:off x="6577015" y="2399567"/>
              <a:ext cx="300726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13" name="Rectangle 261"/>
            <p:cNvSpPr/>
            <p:nvPr/>
          </p:nvSpPr>
          <p:spPr>
            <a:xfrm>
              <a:off x="6978448" y="2399567"/>
              <a:ext cx="300726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14" name="Rectangle 262"/>
            <p:cNvSpPr/>
            <p:nvPr/>
          </p:nvSpPr>
          <p:spPr>
            <a:xfrm>
              <a:off x="7379880" y="2399567"/>
              <a:ext cx="300726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15" name="Rectangle 263"/>
            <p:cNvSpPr/>
            <p:nvPr/>
          </p:nvSpPr>
          <p:spPr>
            <a:xfrm>
              <a:off x="7781313" y="2399567"/>
              <a:ext cx="297719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16" name="Rectangle 264"/>
            <p:cNvSpPr/>
            <p:nvPr/>
          </p:nvSpPr>
          <p:spPr>
            <a:xfrm>
              <a:off x="8179739" y="2399567"/>
              <a:ext cx="297719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17" name="Rectangle 265"/>
            <p:cNvSpPr/>
            <p:nvPr/>
          </p:nvSpPr>
          <p:spPr>
            <a:xfrm>
              <a:off x="8578164" y="2399567"/>
              <a:ext cx="300726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77" name="组合 476"/>
          <p:cNvGrpSpPr/>
          <p:nvPr/>
        </p:nvGrpSpPr>
        <p:grpSpPr>
          <a:xfrm>
            <a:off x="6566265" y="2709736"/>
            <a:ext cx="2301875" cy="113110"/>
            <a:chOff x="6577015" y="2789195"/>
            <a:chExt cx="2301875" cy="113110"/>
          </a:xfrm>
          <a:solidFill>
            <a:srgbClr val="7030A0"/>
          </a:solidFill>
        </p:grpSpPr>
        <p:sp>
          <p:nvSpPr>
            <p:cNvPr id="506" name="Rectangle 260"/>
            <p:cNvSpPr/>
            <p:nvPr/>
          </p:nvSpPr>
          <p:spPr>
            <a:xfrm>
              <a:off x="6577015" y="2789195"/>
              <a:ext cx="300726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07" name="Rectangle 261"/>
            <p:cNvSpPr/>
            <p:nvPr/>
          </p:nvSpPr>
          <p:spPr>
            <a:xfrm>
              <a:off x="6978448" y="2789195"/>
              <a:ext cx="300726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08" name="Rectangle 262"/>
            <p:cNvSpPr/>
            <p:nvPr/>
          </p:nvSpPr>
          <p:spPr>
            <a:xfrm>
              <a:off x="7379880" y="2789195"/>
              <a:ext cx="300726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09" name="Rectangle 263"/>
            <p:cNvSpPr/>
            <p:nvPr/>
          </p:nvSpPr>
          <p:spPr>
            <a:xfrm>
              <a:off x="7781313" y="2789195"/>
              <a:ext cx="297719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10" name="Rectangle 264"/>
            <p:cNvSpPr/>
            <p:nvPr/>
          </p:nvSpPr>
          <p:spPr>
            <a:xfrm>
              <a:off x="8179739" y="2789195"/>
              <a:ext cx="297719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11" name="Rectangle 265"/>
            <p:cNvSpPr/>
            <p:nvPr/>
          </p:nvSpPr>
          <p:spPr>
            <a:xfrm>
              <a:off x="8578164" y="2789195"/>
              <a:ext cx="300726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78" name="组合 477"/>
          <p:cNvGrpSpPr/>
          <p:nvPr/>
        </p:nvGrpSpPr>
        <p:grpSpPr>
          <a:xfrm>
            <a:off x="6566265" y="2208787"/>
            <a:ext cx="2301875" cy="113110"/>
            <a:chOff x="6577015" y="2204753"/>
            <a:chExt cx="2301875" cy="113110"/>
          </a:xfrm>
          <a:solidFill>
            <a:srgbClr val="FF9933"/>
          </a:solidFill>
        </p:grpSpPr>
        <p:sp>
          <p:nvSpPr>
            <p:cNvPr id="500" name="Rectangle 260"/>
            <p:cNvSpPr/>
            <p:nvPr/>
          </p:nvSpPr>
          <p:spPr>
            <a:xfrm>
              <a:off x="6577015" y="2204753"/>
              <a:ext cx="300726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01" name="Rectangle 261"/>
            <p:cNvSpPr/>
            <p:nvPr/>
          </p:nvSpPr>
          <p:spPr>
            <a:xfrm>
              <a:off x="6978448" y="2204753"/>
              <a:ext cx="300726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02" name="Rectangle 262"/>
            <p:cNvSpPr/>
            <p:nvPr/>
          </p:nvSpPr>
          <p:spPr>
            <a:xfrm>
              <a:off x="7379880" y="2204753"/>
              <a:ext cx="300726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03" name="Rectangle 263"/>
            <p:cNvSpPr/>
            <p:nvPr/>
          </p:nvSpPr>
          <p:spPr>
            <a:xfrm>
              <a:off x="7781313" y="2204753"/>
              <a:ext cx="297719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04" name="Rectangle 264"/>
            <p:cNvSpPr/>
            <p:nvPr/>
          </p:nvSpPr>
          <p:spPr>
            <a:xfrm>
              <a:off x="8179739" y="2204753"/>
              <a:ext cx="297719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05" name="Rectangle 265"/>
            <p:cNvSpPr/>
            <p:nvPr/>
          </p:nvSpPr>
          <p:spPr>
            <a:xfrm>
              <a:off x="8578164" y="2204753"/>
              <a:ext cx="300726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79" name="组合 478"/>
          <p:cNvGrpSpPr/>
          <p:nvPr/>
        </p:nvGrpSpPr>
        <p:grpSpPr>
          <a:xfrm>
            <a:off x="6566265" y="2542753"/>
            <a:ext cx="2301875" cy="113110"/>
            <a:chOff x="6577015" y="2594381"/>
            <a:chExt cx="2301875" cy="113110"/>
          </a:xfrm>
          <a:solidFill>
            <a:srgbClr val="00B0F0"/>
          </a:solidFill>
        </p:grpSpPr>
        <p:sp>
          <p:nvSpPr>
            <p:cNvPr id="494" name="Rectangle 260"/>
            <p:cNvSpPr/>
            <p:nvPr/>
          </p:nvSpPr>
          <p:spPr>
            <a:xfrm>
              <a:off x="6577015" y="2594381"/>
              <a:ext cx="300726" cy="113110"/>
            </a:xfrm>
            <a:prstGeom prst="rect">
              <a:avLst/>
            </a:prstGeom>
            <a:solidFill>
              <a:srgbClr val="7030A0"/>
            </a:solidFill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95" name="Rectangle 261"/>
            <p:cNvSpPr/>
            <p:nvPr/>
          </p:nvSpPr>
          <p:spPr>
            <a:xfrm>
              <a:off x="6978448" y="2594381"/>
              <a:ext cx="300726" cy="113110"/>
            </a:xfrm>
            <a:prstGeom prst="rect">
              <a:avLst/>
            </a:prstGeom>
            <a:solidFill>
              <a:srgbClr val="7030A0"/>
            </a:solidFill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96" name="Rectangle 262"/>
            <p:cNvSpPr/>
            <p:nvPr/>
          </p:nvSpPr>
          <p:spPr>
            <a:xfrm>
              <a:off x="7379880" y="2594381"/>
              <a:ext cx="300726" cy="113110"/>
            </a:xfrm>
            <a:prstGeom prst="rect">
              <a:avLst/>
            </a:prstGeom>
            <a:solidFill>
              <a:srgbClr val="7030A0"/>
            </a:solidFill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97" name="Rectangle 263"/>
            <p:cNvSpPr/>
            <p:nvPr/>
          </p:nvSpPr>
          <p:spPr>
            <a:xfrm>
              <a:off x="7781313" y="2594381"/>
              <a:ext cx="297719" cy="113110"/>
            </a:xfrm>
            <a:prstGeom prst="rect">
              <a:avLst/>
            </a:prstGeom>
            <a:solidFill>
              <a:srgbClr val="7030A0"/>
            </a:solidFill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98" name="Rectangle 264"/>
            <p:cNvSpPr/>
            <p:nvPr/>
          </p:nvSpPr>
          <p:spPr>
            <a:xfrm>
              <a:off x="8179739" y="2594381"/>
              <a:ext cx="297719" cy="113110"/>
            </a:xfrm>
            <a:prstGeom prst="rect">
              <a:avLst/>
            </a:prstGeom>
            <a:solidFill>
              <a:srgbClr val="7030A0"/>
            </a:solidFill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99" name="Rectangle 265"/>
            <p:cNvSpPr/>
            <p:nvPr/>
          </p:nvSpPr>
          <p:spPr>
            <a:xfrm>
              <a:off x="8578164" y="2594381"/>
              <a:ext cx="300726" cy="113110"/>
            </a:xfrm>
            <a:prstGeom prst="rect">
              <a:avLst/>
            </a:prstGeom>
            <a:solidFill>
              <a:srgbClr val="7030A0"/>
            </a:solidFill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 b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 b="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 b="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b="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lvl="0" indent="0" eaLnBrk="1" fontAlgn="base" hangingPunct="1">
                <a:spcBef>
                  <a:spcPct val="50000"/>
                </a:spcBef>
                <a:buNone/>
              </a:pPr>
              <a:endParaRPr lang="zh-CN" altLang="en-US" sz="1800" b="1" strike="noStrike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80" name="组合 479"/>
          <p:cNvGrpSpPr/>
          <p:nvPr/>
        </p:nvGrpSpPr>
        <p:grpSpPr>
          <a:xfrm>
            <a:off x="6566265" y="2876719"/>
            <a:ext cx="2301875" cy="113110"/>
            <a:chOff x="6577015" y="2984009"/>
            <a:chExt cx="2301875" cy="113110"/>
          </a:xfrm>
          <a:solidFill>
            <a:srgbClr val="7030A0"/>
          </a:solidFill>
        </p:grpSpPr>
        <p:sp>
          <p:nvSpPr>
            <p:cNvPr id="488" name="Rectangle 260"/>
            <p:cNvSpPr/>
            <p:nvPr/>
          </p:nvSpPr>
          <p:spPr>
            <a:xfrm>
              <a:off x="6577015" y="2984009"/>
              <a:ext cx="300726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89" name="Rectangle 261"/>
            <p:cNvSpPr/>
            <p:nvPr/>
          </p:nvSpPr>
          <p:spPr>
            <a:xfrm>
              <a:off x="6978448" y="2984009"/>
              <a:ext cx="300726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90" name="Rectangle 262"/>
            <p:cNvSpPr/>
            <p:nvPr/>
          </p:nvSpPr>
          <p:spPr>
            <a:xfrm>
              <a:off x="7379880" y="2984009"/>
              <a:ext cx="300726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91" name="Rectangle 263"/>
            <p:cNvSpPr/>
            <p:nvPr/>
          </p:nvSpPr>
          <p:spPr>
            <a:xfrm>
              <a:off x="7781313" y="2984009"/>
              <a:ext cx="297719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92" name="Rectangle 264"/>
            <p:cNvSpPr/>
            <p:nvPr/>
          </p:nvSpPr>
          <p:spPr>
            <a:xfrm>
              <a:off x="8179739" y="2984009"/>
              <a:ext cx="297719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93" name="Rectangle 265"/>
            <p:cNvSpPr/>
            <p:nvPr/>
          </p:nvSpPr>
          <p:spPr>
            <a:xfrm>
              <a:off x="8578164" y="2984009"/>
              <a:ext cx="300726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81" name="组合 480"/>
          <p:cNvGrpSpPr/>
          <p:nvPr/>
        </p:nvGrpSpPr>
        <p:grpSpPr>
          <a:xfrm>
            <a:off x="6566265" y="3043705"/>
            <a:ext cx="2301875" cy="113110"/>
            <a:chOff x="6577015" y="2984009"/>
            <a:chExt cx="2301875" cy="113110"/>
          </a:xfrm>
          <a:solidFill>
            <a:srgbClr val="7030A0"/>
          </a:solidFill>
        </p:grpSpPr>
        <p:sp>
          <p:nvSpPr>
            <p:cNvPr id="482" name="Rectangle 260"/>
            <p:cNvSpPr/>
            <p:nvPr/>
          </p:nvSpPr>
          <p:spPr>
            <a:xfrm>
              <a:off x="6577015" y="2984009"/>
              <a:ext cx="300726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83" name="Rectangle 261"/>
            <p:cNvSpPr/>
            <p:nvPr/>
          </p:nvSpPr>
          <p:spPr>
            <a:xfrm>
              <a:off x="6978448" y="2984009"/>
              <a:ext cx="300726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84" name="Rectangle 262"/>
            <p:cNvSpPr/>
            <p:nvPr/>
          </p:nvSpPr>
          <p:spPr>
            <a:xfrm>
              <a:off x="7379880" y="2984009"/>
              <a:ext cx="300726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85" name="Rectangle 263"/>
            <p:cNvSpPr/>
            <p:nvPr/>
          </p:nvSpPr>
          <p:spPr>
            <a:xfrm>
              <a:off x="7781313" y="2984009"/>
              <a:ext cx="297719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86" name="Rectangle 264"/>
            <p:cNvSpPr/>
            <p:nvPr/>
          </p:nvSpPr>
          <p:spPr>
            <a:xfrm>
              <a:off x="8179739" y="2984009"/>
              <a:ext cx="297719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87" name="Rectangle 265"/>
            <p:cNvSpPr/>
            <p:nvPr/>
          </p:nvSpPr>
          <p:spPr>
            <a:xfrm>
              <a:off x="8578164" y="2984009"/>
              <a:ext cx="300726" cy="113110"/>
            </a:xfrm>
            <a:prstGeom prst="rect">
              <a:avLst/>
            </a:prstGeom>
            <a:grpFill/>
            <a:ln w="95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zh-CN" altLang="en-US" noProof="1">
                <a:solidFill>
                  <a:srgbClr val="CC3399"/>
                </a:solidFill>
                <a:latin typeface="黑体" panose="02010609060101010101" pitchFamily="2" charset="-122"/>
                <a:ea typeface="黑体" panose="02010609060101010101" pitchFamily="2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81" name="Text Box 322"/>
          <p:cNvSpPr txBox="1">
            <a:spLocks noChangeArrowheads="1"/>
          </p:cNvSpPr>
          <p:nvPr/>
        </p:nvSpPr>
        <p:spPr bwMode="auto">
          <a:xfrm>
            <a:off x="3971405" y="2370146"/>
            <a:ext cx="1227079" cy="30777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1400" dirty="0">
                <a:latin typeface="黑体" panose="02010609060101010101" pitchFamily="2" charset="-122"/>
                <a:ea typeface="黑体" panose="02010609060101010101" pitchFamily="2" charset="-122"/>
              </a:rPr>
              <a:t>管理</a:t>
            </a:r>
            <a:r>
              <a:rPr lang="zh-CN" altLang="en-US" sz="1400" dirty="0" smtClean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en-US" altLang="zh-CN" sz="1400" dirty="0" smtClean="0">
                <a:latin typeface="黑体" panose="02010609060101010101" pitchFamily="2" charset="-122"/>
                <a:ea typeface="黑体" panose="02010609060101010101" pitchFamily="2" charset="-122"/>
              </a:rPr>
              <a:t>40</a:t>
            </a:r>
            <a:r>
              <a:rPr lang="zh-CN" altLang="en-US" sz="1400" dirty="0" smtClean="0">
                <a:latin typeface="黑体" panose="02010609060101010101" pitchFamily="2" charset="-122"/>
                <a:ea typeface="黑体" panose="02010609060101010101" pitchFamily="2" charset="-122"/>
              </a:rPr>
              <a:t>）</a:t>
            </a:r>
            <a:endParaRPr kumimoji="0" lang="en-US" altLang="zh-CN" sz="1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82" name="Text Box 322"/>
          <p:cNvSpPr txBox="1">
            <a:spLocks noChangeArrowheads="1"/>
          </p:cNvSpPr>
          <p:nvPr/>
        </p:nvSpPr>
        <p:spPr bwMode="auto">
          <a:xfrm>
            <a:off x="4030831" y="4009689"/>
            <a:ext cx="1167653" cy="30777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1400" dirty="0" smtClean="0">
                <a:latin typeface="黑体" panose="02010609060101010101" pitchFamily="2" charset="-122"/>
                <a:ea typeface="黑体" panose="02010609060101010101" pitchFamily="2" charset="-122"/>
              </a:rPr>
              <a:t>物流（</a:t>
            </a:r>
            <a:r>
              <a:rPr lang="en-US" altLang="zh-CN" sz="1400" dirty="0" smtClean="0">
                <a:latin typeface="黑体" panose="02010609060101010101" pitchFamily="2" charset="-122"/>
                <a:ea typeface="黑体" panose="02010609060101010101" pitchFamily="2" charset="-122"/>
              </a:rPr>
              <a:t>10</a:t>
            </a:r>
            <a:r>
              <a:rPr lang="zh-CN" altLang="en-US" sz="1400" dirty="0" smtClean="0">
                <a:latin typeface="黑体" panose="02010609060101010101" pitchFamily="2" charset="-122"/>
                <a:ea typeface="黑体" panose="02010609060101010101" pitchFamily="2" charset="-122"/>
              </a:rPr>
              <a:t>）</a:t>
            </a:r>
            <a:endParaRPr kumimoji="0" lang="en-US" altLang="zh-CN" sz="1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83" name="Text Box 322"/>
          <p:cNvSpPr txBox="1">
            <a:spLocks noChangeArrowheads="1"/>
          </p:cNvSpPr>
          <p:nvPr/>
        </p:nvSpPr>
        <p:spPr bwMode="auto">
          <a:xfrm>
            <a:off x="921708" y="2359701"/>
            <a:ext cx="977542" cy="30777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1400" dirty="0" smtClean="0">
                <a:latin typeface="黑体" panose="02010609060101010101" pitchFamily="2" charset="-122"/>
                <a:ea typeface="黑体" panose="02010609060101010101" pitchFamily="2" charset="-122"/>
              </a:rPr>
              <a:t>应用（</a:t>
            </a:r>
            <a:r>
              <a:rPr lang="en-US" altLang="zh-CN" sz="1400" dirty="0" smtClean="0">
                <a:latin typeface="黑体" panose="02010609060101010101" pitchFamily="2" charset="-122"/>
                <a:ea typeface="黑体" panose="02010609060101010101" pitchFamily="2" charset="-122"/>
              </a:rPr>
              <a:t>24</a:t>
            </a:r>
            <a:r>
              <a:rPr lang="zh-CN" altLang="en-US" sz="1400" dirty="0" smtClean="0">
                <a:latin typeface="黑体" panose="02010609060101010101" pitchFamily="2" charset="-122"/>
                <a:ea typeface="黑体" panose="02010609060101010101" pitchFamily="2" charset="-122"/>
              </a:rPr>
              <a:t>）</a:t>
            </a:r>
            <a:endParaRPr kumimoji="0" lang="en-US" altLang="zh-CN" sz="1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85" name="Text Box 322"/>
          <p:cNvSpPr txBox="1">
            <a:spLocks noChangeArrowheads="1"/>
          </p:cNvSpPr>
          <p:nvPr/>
        </p:nvSpPr>
        <p:spPr bwMode="auto">
          <a:xfrm>
            <a:off x="921707" y="1296984"/>
            <a:ext cx="1095675" cy="3070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1400" dirty="0">
                <a:latin typeface="黑体" panose="02010609060101010101" pitchFamily="2" charset="-122"/>
                <a:ea typeface="黑体" panose="02010609060101010101" pitchFamily="2" charset="-122"/>
              </a:rPr>
              <a:t>计自</a:t>
            </a:r>
            <a:r>
              <a:rPr lang="zh-CN" altLang="en-US" sz="1400" dirty="0" smtClean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en-US" altLang="zh-CN" sz="1400" dirty="0" smtClean="0">
                <a:latin typeface="黑体" panose="02010609060101010101" pitchFamily="2" charset="-122"/>
                <a:ea typeface="黑体" panose="02010609060101010101" pitchFamily="2" charset="-122"/>
              </a:rPr>
              <a:t>9</a:t>
            </a:r>
            <a:r>
              <a:rPr lang="zh-CN" altLang="en-US" sz="1400" dirty="0" smtClean="0">
                <a:latin typeface="黑体" panose="02010609060101010101" pitchFamily="2" charset="-122"/>
                <a:ea typeface="黑体" panose="02010609060101010101" pitchFamily="2" charset="-122"/>
              </a:rPr>
              <a:t>）</a:t>
            </a:r>
            <a:endParaRPr kumimoji="0" lang="en-US" altLang="zh-CN" sz="1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88" name="Text Box 322"/>
          <p:cNvSpPr txBox="1">
            <a:spLocks noChangeArrowheads="1"/>
          </p:cNvSpPr>
          <p:nvPr/>
        </p:nvSpPr>
        <p:spPr bwMode="auto">
          <a:xfrm>
            <a:off x="971600" y="3864909"/>
            <a:ext cx="927649" cy="30777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1400" dirty="0" smtClean="0">
                <a:latin typeface="黑体" panose="02010609060101010101" pitchFamily="2" charset="-122"/>
                <a:ea typeface="黑体" panose="02010609060101010101" pitchFamily="2" charset="-122"/>
              </a:rPr>
              <a:t>电商（</a:t>
            </a:r>
            <a:r>
              <a:rPr lang="en-US" altLang="zh-CN" sz="1400" dirty="0" smtClean="0">
                <a:latin typeface="黑体" panose="02010609060101010101" pitchFamily="2" charset="-122"/>
                <a:ea typeface="黑体" panose="02010609060101010101" pitchFamily="2" charset="-122"/>
              </a:rPr>
              <a:t>16</a:t>
            </a:r>
            <a:r>
              <a:rPr lang="zh-CN" altLang="en-US" sz="1400" dirty="0" smtClean="0">
                <a:latin typeface="黑体" panose="02010609060101010101" pitchFamily="2" charset="-122"/>
                <a:ea typeface="黑体" panose="02010609060101010101" pitchFamily="2" charset="-122"/>
              </a:rPr>
              <a:t>）</a:t>
            </a:r>
            <a:endParaRPr kumimoji="0" lang="en-US" altLang="zh-CN" sz="1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89" name="Text Box 322"/>
          <p:cNvSpPr txBox="1">
            <a:spLocks noChangeArrowheads="1"/>
          </p:cNvSpPr>
          <p:nvPr/>
        </p:nvSpPr>
        <p:spPr bwMode="auto">
          <a:xfrm>
            <a:off x="4011735" y="3527091"/>
            <a:ext cx="1178602" cy="30777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1400" dirty="0">
                <a:latin typeface="黑体" panose="02010609060101010101" pitchFamily="2" charset="-122"/>
                <a:ea typeface="黑体" panose="02010609060101010101" pitchFamily="2" charset="-122"/>
              </a:rPr>
              <a:t>经外</a:t>
            </a:r>
            <a:r>
              <a:rPr lang="zh-CN" altLang="en-US" sz="1400" dirty="0" smtClean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en-US" altLang="zh-CN" sz="1400" dirty="0" smtClean="0">
                <a:latin typeface="黑体" panose="02010609060101010101" pitchFamily="2" charset="-122"/>
                <a:ea typeface="黑体" panose="02010609060101010101" pitchFamily="2" charset="-122"/>
              </a:rPr>
              <a:t>20</a:t>
            </a:r>
            <a:r>
              <a:rPr lang="zh-CN" altLang="en-US" sz="1400" dirty="0" smtClean="0">
                <a:latin typeface="黑体" panose="02010609060101010101" pitchFamily="2" charset="-122"/>
                <a:ea typeface="黑体" panose="02010609060101010101" pitchFamily="2" charset="-122"/>
              </a:rPr>
              <a:t>）</a:t>
            </a:r>
            <a:endParaRPr kumimoji="0" lang="en-US" altLang="zh-CN" sz="1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90" name="Text Box 322"/>
          <p:cNvSpPr txBox="1">
            <a:spLocks noChangeArrowheads="1"/>
          </p:cNvSpPr>
          <p:nvPr/>
        </p:nvSpPr>
        <p:spPr bwMode="auto">
          <a:xfrm>
            <a:off x="6986085" y="2025715"/>
            <a:ext cx="1458157" cy="30777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1400" dirty="0" smtClean="0">
                <a:latin typeface="黑体" panose="02010609060101010101" pitchFamily="2" charset="-122"/>
                <a:ea typeface="黑体" panose="02010609060101010101" pitchFamily="2" charset="-122"/>
              </a:rPr>
              <a:t>人工智能</a:t>
            </a:r>
            <a:r>
              <a:rPr lang="zh-CN" altLang="en-US" sz="1400" dirty="0" smtClean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en-US" altLang="zh-CN" sz="1400" dirty="0" smtClean="0">
                <a:latin typeface="黑体" panose="02010609060101010101" pitchFamily="2" charset="-122"/>
                <a:ea typeface="黑体" panose="02010609060101010101" pitchFamily="2" charset="-122"/>
              </a:rPr>
              <a:t>12</a:t>
            </a:r>
            <a:r>
              <a:rPr lang="zh-CN" altLang="en-US" sz="1400" dirty="0" smtClean="0">
                <a:latin typeface="黑体" panose="02010609060101010101" pitchFamily="2" charset="-122"/>
                <a:ea typeface="黑体" panose="02010609060101010101" pitchFamily="2" charset="-122"/>
              </a:rPr>
              <a:t>）</a:t>
            </a:r>
            <a:endParaRPr kumimoji="0" lang="en-US" altLang="zh-CN" sz="1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91" name="Text Box 322"/>
          <p:cNvSpPr txBox="1">
            <a:spLocks noChangeArrowheads="1"/>
          </p:cNvSpPr>
          <p:nvPr/>
        </p:nvSpPr>
        <p:spPr bwMode="auto">
          <a:xfrm>
            <a:off x="7279328" y="3832717"/>
            <a:ext cx="939664" cy="30777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1400" dirty="0" smtClean="0">
                <a:latin typeface="黑体" panose="02010609060101010101" pitchFamily="2" charset="-122"/>
                <a:ea typeface="黑体" panose="02010609060101010101" pitchFamily="2" charset="-122"/>
              </a:rPr>
              <a:t>文法（</a:t>
            </a:r>
            <a:r>
              <a:rPr lang="en-US" altLang="zh-CN" sz="1400" dirty="0" smtClean="0">
                <a:latin typeface="黑体" panose="02010609060101010101" pitchFamily="2" charset="-122"/>
                <a:ea typeface="黑体" panose="02010609060101010101" pitchFamily="2" charset="-122"/>
              </a:rPr>
              <a:t>16</a:t>
            </a:r>
            <a:r>
              <a:rPr lang="zh-CN" altLang="en-US" sz="1400" dirty="0" smtClean="0">
                <a:latin typeface="黑体" panose="02010609060101010101" pitchFamily="2" charset="-122"/>
                <a:ea typeface="黑体" panose="02010609060101010101" pitchFamily="2" charset="-122"/>
              </a:rPr>
              <a:t>）</a:t>
            </a:r>
            <a:endParaRPr kumimoji="0" lang="en-US" altLang="zh-CN" sz="1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86" name="Text Box 322"/>
          <p:cNvSpPr txBox="1">
            <a:spLocks noChangeArrowheads="1"/>
          </p:cNvSpPr>
          <p:nvPr/>
        </p:nvSpPr>
        <p:spPr bwMode="auto">
          <a:xfrm>
            <a:off x="7109662" y="2695801"/>
            <a:ext cx="1208185" cy="30777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1400" dirty="0" smtClean="0">
                <a:latin typeface="黑体" panose="02010609060101010101" pitchFamily="2" charset="-122"/>
                <a:ea typeface="黑体" panose="02010609060101010101" pitchFamily="2" charset="-122"/>
              </a:rPr>
              <a:t>艺设</a:t>
            </a:r>
            <a:r>
              <a:rPr lang="zh-CN" altLang="en-US" sz="1400" dirty="0" smtClean="0">
                <a:latin typeface="黑体" panose="02010609060101010101" pitchFamily="2" charset="-122"/>
                <a:ea typeface="黑体" panose="02010609060101010101" pitchFamily="2" charset="-122"/>
              </a:rPr>
              <a:t>（</a:t>
            </a:r>
            <a:r>
              <a:rPr lang="en-US" altLang="zh-CN" sz="1400" dirty="0" smtClean="0">
                <a:latin typeface="黑体" panose="02010609060101010101" pitchFamily="2" charset="-122"/>
                <a:ea typeface="黑体" panose="02010609060101010101" pitchFamily="2" charset="-122"/>
              </a:rPr>
              <a:t>12</a:t>
            </a:r>
            <a:r>
              <a:rPr lang="zh-CN" altLang="en-US" sz="1400" dirty="0" smtClean="0">
                <a:latin typeface="黑体" panose="02010609060101010101" pitchFamily="2" charset="-122"/>
                <a:ea typeface="黑体" panose="02010609060101010101" pitchFamily="2" charset="-122"/>
              </a:rPr>
              <a:t>）</a:t>
            </a:r>
            <a:endParaRPr kumimoji="0" lang="en-US" altLang="zh-CN" sz="1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92" name="Text Box 322"/>
          <p:cNvSpPr txBox="1">
            <a:spLocks noChangeArrowheads="1"/>
          </p:cNvSpPr>
          <p:nvPr/>
        </p:nvSpPr>
        <p:spPr bwMode="auto">
          <a:xfrm>
            <a:off x="4033178" y="4362896"/>
            <a:ext cx="1167653" cy="304993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1400" dirty="0" smtClean="0">
                <a:latin typeface="黑体" panose="02010609060101010101" pitchFamily="2" charset="-122"/>
                <a:ea typeface="黑体" panose="02010609060101010101" pitchFamily="2" charset="-122"/>
              </a:rPr>
              <a:t>环生（</a:t>
            </a:r>
            <a:r>
              <a:rPr lang="en-US" altLang="zh-CN" sz="1400" dirty="0" smtClean="0">
                <a:latin typeface="黑体" panose="02010609060101010101" pitchFamily="2" charset="-122"/>
                <a:ea typeface="黑体" panose="02010609060101010101" pitchFamily="2" charset="-122"/>
              </a:rPr>
              <a:t>10</a:t>
            </a:r>
            <a:r>
              <a:rPr lang="zh-CN" altLang="en-US" sz="1400" dirty="0" smtClean="0">
                <a:latin typeface="黑体" panose="02010609060101010101" pitchFamily="2" charset="-122"/>
                <a:ea typeface="黑体" panose="02010609060101010101" pitchFamily="2" charset="-122"/>
              </a:rPr>
              <a:t>）</a:t>
            </a:r>
            <a:endParaRPr kumimoji="0" lang="en-US" altLang="zh-CN" sz="1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93" name="Text Box 322"/>
          <p:cNvSpPr txBox="1">
            <a:spLocks noChangeArrowheads="1"/>
          </p:cNvSpPr>
          <p:nvPr/>
        </p:nvSpPr>
        <p:spPr bwMode="auto">
          <a:xfrm>
            <a:off x="3120634" y="1328810"/>
            <a:ext cx="3015335" cy="27699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1200" dirty="0" smtClean="0">
                <a:latin typeface="黑体" panose="02010609060101010101" pitchFamily="2" charset="-122"/>
                <a:ea typeface="黑体" panose="02010609060101010101" pitchFamily="2" charset="-122"/>
              </a:rPr>
              <a:t>各学院党总支书记、学生党支部书记（</a:t>
            </a:r>
            <a:r>
              <a:rPr lang="en-US" altLang="zh-CN" sz="1200" dirty="0" smtClean="0">
                <a:latin typeface="黑体" panose="02010609060101010101" pitchFamily="2" charset="-122"/>
                <a:ea typeface="黑体" panose="02010609060101010101" pitchFamily="2" charset="-122"/>
              </a:rPr>
              <a:t>15</a:t>
            </a:r>
            <a:r>
              <a:rPr lang="zh-CN" altLang="en-US" sz="1200" dirty="0" smtClean="0">
                <a:latin typeface="黑体" panose="02010609060101010101" pitchFamily="2" charset="-122"/>
                <a:ea typeface="黑体" panose="02010609060101010101" pitchFamily="2" charset="-122"/>
              </a:rPr>
              <a:t>）</a:t>
            </a:r>
            <a:endParaRPr kumimoji="0" lang="en-US" altLang="zh-CN" sz="1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94" name="Text Box 322"/>
          <p:cNvSpPr txBox="1">
            <a:spLocks noChangeArrowheads="1"/>
          </p:cNvSpPr>
          <p:nvPr/>
        </p:nvSpPr>
        <p:spPr bwMode="auto">
          <a:xfrm>
            <a:off x="7109663" y="329180"/>
            <a:ext cx="1586801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</a:rPr>
              <a:t>隔位就座</a:t>
            </a: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951721" y="1032430"/>
            <a:ext cx="1718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 smtClean="0"/>
              <a:t>6</a:t>
            </a:r>
            <a:endParaRPr lang="zh-CN" altLang="en-US" sz="1100" dirty="0"/>
          </a:p>
        </p:txBody>
      </p:sp>
      <p:sp>
        <p:nvSpPr>
          <p:cNvPr id="416" name="TextBox 415"/>
          <p:cNvSpPr txBox="1"/>
          <p:nvPr/>
        </p:nvSpPr>
        <p:spPr>
          <a:xfrm>
            <a:off x="6255511" y="1009280"/>
            <a:ext cx="2840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/>
              <a:t>9</a:t>
            </a:r>
            <a:endParaRPr lang="zh-CN" altLang="en-US" sz="1100" dirty="0"/>
          </a:p>
        </p:txBody>
      </p:sp>
      <p:sp>
        <p:nvSpPr>
          <p:cNvPr id="417" name="TextBox 416"/>
          <p:cNvSpPr txBox="1"/>
          <p:nvPr/>
        </p:nvSpPr>
        <p:spPr>
          <a:xfrm>
            <a:off x="2649234" y="1000784"/>
            <a:ext cx="1718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 smtClean="0"/>
              <a:t>6</a:t>
            </a:r>
            <a:endParaRPr lang="zh-CN" altLang="en-US" sz="1100" dirty="0"/>
          </a:p>
        </p:txBody>
      </p:sp>
      <p:sp>
        <p:nvSpPr>
          <p:cNvPr id="418" name="TextBox 417"/>
          <p:cNvSpPr txBox="1"/>
          <p:nvPr/>
        </p:nvSpPr>
        <p:spPr>
          <a:xfrm>
            <a:off x="998683" y="568749"/>
            <a:ext cx="6509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 smtClean="0"/>
              <a:t>193</a:t>
            </a:r>
            <a:r>
              <a:rPr lang="zh-CN" altLang="en-US" sz="1100" dirty="0" smtClean="0"/>
              <a:t>人</a:t>
            </a:r>
            <a:endParaRPr lang="zh-CN" altLang="en-US" sz="1100" dirty="0"/>
          </a:p>
        </p:txBody>
      </p:sp>
      <p:sp>
        <p:nvSpPr>
          <p:cNvPr id="419" name="矩形 19"/>
          <p:cNvSpPr/>
          <p:nvPr/>
        </p:nvSpPr>
        <p:spPr>
          <a:xfrm>
            <a:off x="6468577" y="1581781"/>
            <a:ext cx="2509987" cy="171450"/>
          </a:xfrm>
          <a:prstGeom prst="rect">
            <a:avLst/>
          </a:prstGeom>
          <a:solidFill>
            <a:srgbClr val="00B0F0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pPr algn="r"/>
            <a:endParaRPr lang="zh-CN" altLang="en-US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420" name="TextBox 419"/>
          <p:cNvSpPr txBox="1"/>
          <p:nvPr/>
        </p:nvSpPr>
        <p:spPr>
          <a:xfrm>
            <a:off x="8802470" y="2457451"/>
            <a:ext cx="4050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 smtClean="0"/>
              <a:t>24</a:t>
            </a:r>
            <a:endParaRPr lang="zh-CN" altLang="en-US" sz="1100" dirty="0"/>
          </a:p>
        </p:txBody>
      </p:sp>
      <p:sp>
        <p:nvSpPr>
          <p:cNvPr id="421" name="TextBox 420"/>
          <p:cNvSpPr txBox="1"/>
          <p:nvPr/>
        </p:nvSpPr>
        <p:spPr>
          <a:xfrm>
            <a:off x="6259687" y="2366365"/>
            <a:ext cx="4050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 smtClean="0"/>
              <a:t>40</a:t>
            </a:r>
            <a:endParaRPr lang="zh-CN" altLang="en-US" sz="1100" dirty="0"/>
          </a:p>
        </p:txBody>
      </p:sp>
      <p:sp>
        <p:nvSpPr>
          <p:cNvPr id="422" name="TextBox 421"/>
          <p:cNvSpPr txBox="1"/>
          <p:nvPr/>
        </p:nvSpPr>
        <p:spPr>
          <a:xfrm>
            <a:off x="2541617" y="2434191"/>
            <a:ext cx="4050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 smtClean="0"/>
              <a:t>24</a:t>
            </a:r>
          </a:p>
        </p:txBody>
      </p:sp>
      <p:sp>
        <p:nvSpPr>
          <p:cNvPr id="423" name="TextBox 422"/>
          <p:cNvSpPr txBox="1"/>
          <p:nvPr/>
        </p:nvSpPr>
        <p:spPr>
          <a:xfrm>
            <a:off x="2377976" y="3864909"/>
            <a:ext cx="4050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 smtClean="0"/>
              <a:t>16</a:t>
            </a:r>
            <a:endParaRPr lang="zh-CN" altLang="en-US" sz="1100" dirty="0"/>
          </a:p>
        </p:txBody>
      </p:sp>
      <p:sp>
        <p:nvSpPr>
          <p:cNvPr id="424" name="TextBox 423"/>
          <p:cNvSpPr txBox="1"/>
          <p:nvPr/>
        </p:nvSpPr>
        <p:spPr>
          <a:xfrm>
            <a:off x="6424226" y="3900553"/>
            <a:ext cx="4050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 smtClean="0"/>
              <a:t>40</a:t>
            </a:r>
            <a:endParaRPr lang="zh-CN" altLang="en-US" sz="1100" dirty="0"/>
          </a:p>
        </p:txBody>
      </p:sp>
      <p:sp>
        <p:nvSpPr>
          <p:cNvPr id="425" name="TextBox 424"/>
          <p:cNvSpPr txBox="1"/>
          <p:nvPr/>
        </p:nvSpPr>
        <p:spPr>
          <a:xfrm>
            <a:off x="8599947" y="3878884"/>
            <a:ext cx="4050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 smtClean="0"/>
              <a:t>16</a:t>
            </a:r>
            <a:endParaRPr lang="zh-CN" altLang="en-US" sz="1100" dirty="0"/>
          </a:p>
        </p:txBody>
      </p:sp>
      <p:sp>
        <p:nvSpPr>
          <p:cNvPr id="387" name="Text Box 322"/>
          <p:cNvSpPr txBox="1">
            <a:spLocks noChangeArrowheads="1"/>
          </p:cNvSpPr>
          <p:nvPr/>
        </p:nvSpPr>
        <p:spPr bwMode="auto">
          <a:xfrm>
            <a:off x="6840641" y="1298568"/>
            <a:ext cx="1793975" cy="30777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1400" dirty="0" smtClean="0">
                <a:latin typeface="黑体" panose="02010609060101010101" pitchFamily="2" charset="-122"/>
                <a:ea typeface="黑体" panose="02010609060101010101" pitchFamily="2" charset="-122"/>
              </a:rPr>
              <a:t>学生党支部书记（</a:t>
            </a:r>
            <a:r>
              <a:rPr lang="en-US" altLang="zh-CN" sz="1400" dirty="0" smtClean="0">
                <a:latin typeface="黑体" panose="02010609060101010101" pitchFamily="2" charset="-122"/>
                <a:ea typeface="黑体" panose="02010609060101010101" pitchFamily="2" charset="-122"/>
              </a:rPr>
              <a:t>9</a:t>
            </a:r>
            <a:r>
              <a:rPr lang="zh-CN" altLang="en-US" sz="1400" dirty="0" smtClean="0">
                <a:latin typeface="黑体" panose="02010609060101010101" pitchFamily="2" charset="-122"/>
                <a:ea typeface="黑体" panose="02010609060101010101" pitchFamily="2" charset="-122"/>
              </a:rPr>
              <a:t>）</a:t>
            </a:r>
            <a:endParaRPr kumimoji="0" lang="en-US" altLang="zh-CN" sz="1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02095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黑体" panose="02010609060101010101" pitchFamily="2" charset="-122"/>
            <a:ea typeface="黑体" panose="0201060906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黑体" panose="02010609060101010101" pitchFamily="2" charset="-122"/>
            <a:ea typeface="黑体" panose="0201060906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</TotalTime>
  <Words>84</Words>
  <Application>Microsoft Office PowerPoint</Application>
  <PresentationFormat>全屏显示(16:9)</PresentationFormat>
  <Paragraphs>25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默认设计模板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丁晓轩</dc:creator>
  <cp:lastModifiedBy>王曼</cp:lastModifiedBy>
  <cp:revision>130</cp:revision>
  <dcterms:created xsi:type="dcterms:W3CDTF">2011-10-09T12:14:00Z</dcterms:created>
  <dcterms:modified xsi:type="dcterms:W3CDTF">2021-10-07T02:16:11Z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r8>1</vt:r8>
  </property>
  <property fmtid="{D5CDD505-2E9C-101B-9397-08002B2CF9AE}" pid="3" name="KSOProductBuildVer">
    <vt:lpwstr>2052-10.1.0.6876</vt:lpwstr>
  </property>
</Properties>
</file>